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haansoftxlsx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9" r:id="rId3"/>
    <p:sldId id="273" r:id="rId4"/>
    <p:sldId id="297" r:id="rId5"/>
    <p:sldId id="265" r:id="rId6"/>
    <p:sldId id="281" r:id="rId7"/>
    <p:sldId id="285" r:id="rId8"/>
    <p:sldId id="282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8" r:id="rId18"/>
    <p:sldId id="294" r:id="rId19"/>
    <p:sldId id="295" r:id="rId20"/>
    <p:sldId id="259" r:id="rId21"/>
    <p:sldId id="276" r:id="rId22"/>
    <p:sldId id="277" r:id="rId23"/>
    <p:sldId id="278" r:id="rId24"/>
    <p:sldId id="266" r:id="rId25"/>
  </p:sldIdLst>
  <p:sldSz cx="9144000" cy="6858000" type="screen4x3"/>
  <p:notesSz cx="6858000" cy="9144000"/>
  <p:embeddedFontLst>
    <p:embeddedFont>
      <p:font typeface="휴먼엑스포" pitchFamily="18" charset="-127"/>
      <p:regular r:id="rId27"/>
    </p:embeddedFont>
    <p:embeddedFont>
      <p:font typeface="나눔고딕" charset="-127"/>
      <p:regular r:id="rId28"/>
      <p:bold r:id="rId29"/>
    </p:embeddedFont>
    <p:embeddedFont>
      <p:font typeface="나눔손글씨 펜" charset="-127"/>
      <p:regular r:id="rId30"/>
    </p:embeddedFont>
    <p:embeddedFont>
      <p:font typeface="Ebrima" pitchFamily="2" charset="0"/>
      <p:regular r:id="rId31"/>
      <p:bold r:id="rId32"/>
    </p:embeddedFont>
    <p:embeddedFont>
      <p:font typeface="맑은 고딕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94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242" autoAdjust="0"/>
    <p:restoredTop sz="94660"/>
  </p:normalViewPr>
  <p:slideViewPr>
    <p:cSldViewPr>
      <p:cViewPr>
        <p:scale>
          <a:sx n="100" d="100"/>
          <a:sy n="100" d="100"/>
        </p:scale>
        <p:origin x="-1410" y="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2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9"/>
  <c:chart>
    <c:autoTitleDeleted val="1"/>
    <c:plotArea>
      <c:layout>
        <c:manualLayout>
          <c:layoutTarget val="inner"/>
          <c:xMode val="edge"/>
          <c:yMode val="edge"/>
          <c:x val="0.15987926628842064"/>
          <c:y val="0.11538928470313332"/>
          <c:w val="0.51755871314426116"/>
          <c:h val="0.72625174263791481"/>
        </c:manualLayout>
      </c:layout>
      <c:pieChart>
        <c:varyColors val="1"/>
        <c:dLbls>
          <c:showPercent val="1"/>
        </c:dLbls>
        <c:firstSliceAng val="0"/>
      </c:pieChart>
    </c:plotArea>
    <c:legend>
      <c:legendPos val="r"/>
      <c:layout>
        <c:manualLayout>
          <c:xMode val="edge"/>
          <c:yMode val="edge"/>
          <c:x val="0.79075010184053629"/>
          <c:y val="0.24294254043457544"/>
          <c:w val="0.11802440214178023"/>
          <c:h val="0.42947177409137782"/>
        </c:manualLayout>
      </c:layout>
      <c:txPr>
        <a:bodyPr/>
        <a:lstStyle/>
        <a:p>
          <a:pPr>
            <a:defRPr baseline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defRPr>
          </a:pPr>
          <a:endParaRPr lang="ko-KR"/>
        </a:p>
      </c:txPr>
    </c:legend>
    <c:plotVisOnly val="1"/>
  </c:chart>
  <c:txPr>
    <a:bodyPr/>
    <a:lstStyle/>
    <a:p>
      <a:pPr>
        <a:defRPr sz="1800" baseline="0">
          <a:latin typeface="나눔손글씨 펜 OTF" pitchFamily="66" charset="-127"/>
          <a:ea typeface="나눔손글씨 펜 OTF" pitchFamily="66" charset="-127"/>
        </a:defRPr>
      </a:pPr>
      <a:endParaRPr lang="ko-KR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4B0095-A813-4F03-8DDE-AA3976DD206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74377E-0C26-4EDA-8C7B-BBF2DAB03FA7}">
      <dgm:prSet phldrT="[텍스트]"/>
      <dgm:spPr/>
      <dgm:t>
        <a:bodyPr/>
        <a:lstStyle/>
        <a:p>
          <a:pPr latinLnBrk="1"/>
          <a:r>
            <a:rPr lang="ko-KR" altLang="en-US" dirty="0" smtClean="0"/>
            <a:t>인덱스</a:t>
          </a:r>
          <a:endParaRPr lang="ko-KR" altLang="en-US" dirty="0"/>
        </a:p>
      </dgm:t>
    </dgm:pt>
    <dgm:pt modelId="{2E424BD6-AB05-4705-A37A-1C031A7D0021}" type="parTrans" cxnId="{D31AE0E2-9CA0-4129-B37B-56F2230640C6}">
      <dgm:prSet/>
      <dgm:spPr/>
      <dgm:t>
        <a:bodyPr/>
        <a:lstStyle/>
        <a:p>
          <a:pPr latinLnBrk="1"/>
          <a:endParaRPr lang="ko-KR" altLang="en-US"/>
        </a:p>
      </dgm:t>
    </dgm:pt>
    <dgm:pt modelId="{169F484A-47BB-4F2A-9A8C-3D0FEF2FB645}" type="sibTrans" cxnId="{D31AE0E2-9CA0-4129-B37B-56F2230640C6}">
      <dgm:prSet/>
      <dgm:spPr/>
      <dgm:t>
        <a:bodyPr/>
        <a:lstStyle/>
        <a:p>
          <a:pPr latinLnBrk="1"/>
          <a:endParaRPr lang="ko-KR" altLang="en-US"/>
        </a:p>
      </dgm:t>
    </dgm:pt>
    <dgm:pt modelId="{73164D83-7E74-4EBF-AD0F-705C14587F8A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사용자</a:t>
          </a:r>
          <a:endParaRPr lang="ko-KR" altLang="en-US" dirty="0"/>
        </a:p>
      </dgm:t>
    </dgm:pt>
    <dgm:pt modelId="{7135F5CE-8670-44E7-890D-96A2CB06BDF9}" type="parTrans" cxnId="{B2E70C16-FEC9-4216-9B92-0611986C84B4}">
      <dgm:prSet/>
      <dgm:spPr/>
      <dgm:t>
        <a:bodyPr/>
        <a:lstStyle/>
        <a:p>
          <a:pPr latinLnBrk="1"/>
          <a:endParaRPr lang="ko-KR" altLang="en-US"/>
        </a:p>
      </dgm:t>
    </dgm:pt>
    <dgm:pt modelId="{2F1E97C3-B337-4C8E-9A0A-7729F80F8F33}" type="sibTrans" cxnId="{B2E70C16-FEC9-4216-9B92-0611986C84B4}">
      <dgm:prSet/>
      <dgm:spPr/>
      <dgm:t>
        <a:bodyPr/>
        <a:lstStyle/>
        <a:p>
          <a:pPr latinLnBrk="1"/>
          <a:endParaRPr lang="ko-KR" altLang="en-US"/>
        </a:p>
      </dgm:t>
    </dgm:pt>
    <dgm:pt modelId="{910DAB27-16DE-486A-A830-CA9053089DCB}">
      <dgm:prSet phldrT="[텍스트]"/>
      <dgm:spPr/>
      <dgm:t>
        <a:bodyPr/>
        <a:lstStyle/>
        <a:p>
          <a:pPr latinLnBrk="1"/>
          <a:r>
            <a:rPr lang="ko-KR" altLang="en-US" dirty="0" smtClean="0"/>
            <a:t>회원 관리</a:t>
          </a:r>
          <a:endParaRPr lang="ko-KR" altLang="en-US" dirty="0"/>
        </a:p>
      </dgm:t>
    </dgm:pt>
    <dgm:pt modelId="{2BA9ACCC-BDCD-44D0-857B-24A67BD97956}" type="parTrans" cxnId="{DFE13EC1-23F9-44A0-BFCE-AE905D967310}">
      <dgm:prSet/>
      <dgm:spPr/>
      <dgm:t>
        <a:bodyPr/>
        <a:lstStyle/>
        <a:p>
          <a:pPr latinLnBrk="1"/>
          <a:endParaRPr lang="ko-KR" altLang="en-US"/>
        </a:p>
      </dgm:t>
    </dgm:pt>
    <dgm:pt modelId="{AC3AF3B1-362A-4311-B6AE-0306F354E3A2}" type="sibTrans" cxnId="{DFE13EC1-23F9-44A0-BFCE-AE905D967310}">
      <dgm:prSet/>
      <dgm:spPr/>
      <dgm:t>
        <a:bodyPr/>
        <a:lstStyle/>
        <a:p>
          <a:pPr latinLnBrk="1"/>
          <a:endParaRPr lang="ko-KR" altLang="en-US"/>
        </a:p>
      </dgm:t>
    </dgm:pt>
    <dgm:pt modelId="{8FD1A92E-2EED-4828-A513-E2C4AADAFCD2}">
      <dgm:prSet phldrT="[텍스트]"/>
      <dgm:spPr/>
      <dgm:t>
        <a:bodyPr/>
        <a:lstStyle/>
        <a:p>
          <a:pPr latinLnBrk="1"/>
          <a:r>
            <a:rPr lang="ko-KR" altLang="en-US" dirty="0" smtClean="0"/>
            <a:t>공지 사항관리</a:t>
          </a:r>
          <a:endParaRPr lang="ko-KR" altLang="en-US" dirty="0"/>
        </a:p>
      </dgm:t>
    </dgm:pt>
    <dgm:pt modelId="{62722B81-5E64-4EF7-8750-678785F32FEA}" type="parTrans" cxnId="{E93C0E39-B295-4070-BAFA-3E4F9580BC59}">
      <dgm:prSet/>
      <dgm:spPr/>
      <dgm:t>
        <a:bodyPr/>
        <a:lstStyle/>
        <a:p>
          <a:pPr latinLnBrk="1"/>
          <a:endParaRPr lang="ko-KR" altLang="en-US"/>
        </a:p>
      </dgm:t>
    </dgm:pt>
    <dgm:pt modelId="{556C2476-CEC7-480D-97A8-A54FF893163F}" type="sibTrans" cxnId="{E93C0E39-B295-4070-BAFA-3E4F9580BC59}">
      <dgm:prSet/>
      <dgm:spPr/>
      <dgm:t>
        <a:bodyPr/>
        <a:lstStyle/>
        <a:p>
          <a:pPr latinLnBrk="1"/>
          <a:endParaRPr lang="ko-KR" altLang="en-US"/>
        </a:p>
      </dgm:t>
    </dgm:pt>
    <dgm:pt modelId="{51DEAF00-91C9-4AA1-857D-65F773CE11F7}">
      <dgm:prSet phldrT="[텍스트]"/>
      <dgm:spPr/>
      <dgm:t>
        <a:bodyPr/>
        <a:lstStyle/>
        <a:p>
          <a:pPr latinLnBrk="1"/>
          <a:r>
            <a:rPr lang="ko-KR" altLang="en-US" dirty="0" smtClean="0"/>
            <a:t>문의 관리</a:t>
          </a:r>
          <a:endParaRPr lang="ko-KR" altLang="en-US" dirty="0"/>
        </a:p>
      </dgm:t>
    </dgm:pt>
    <dgm:pt modelId="{E6EFBD43-806A-4A95-B186-2BCE747016E8}" type="parTrans" cxnId="{C80C0A94-20F2-4FFE-B927-AB79F32E4162}">
      <dgm:prSet/>
      <dgm:spPr/>
      <dgm:t>
        <a:bodyPr/>
        <a:lstStyle/>
        <a:p>
          <a:pPr latinLnBrk="1"/>
          <a:endParaRPr lang="ko-KR" altLang="en-US"/>
        </a:p>
      </dgm:t>
    </dgm:pt>
    <dgm:pt modelId="{D31959A8-65D4-4B19-9E59-C023C15B1513}" type="sibTrans" cxnId="{C80C0A94-20F2-4FFE-B927-AB79F32E4162}">
      <dgm:prSet/>
      <dgm:spPr/>
      <dgm:t>
        <a:bodyPr/>
        <a:lstStyle/>
        <a:p>
          <a:pPr latinLnBrk="1"/>
          <a:endParaRPr lang="ko-KR" altLang="en-US"/>
        </a:p>
      </dgm:t>
    </dgm:pt>
    <dgm:pt modelId="{6701527A-ED1B-4F0F-912C-4C97006B4887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관리자</a:t>
          </a:r>
          <a:endParaRPr lang="ko-KR" altLang="en-US" dirty="0"/>
        </a:p>
      </dgm:t>
    </dgm:pt>
    <dgm:pt modelId="{2B786333-57F8-41B6-83EA-E57E2B585AAB}" type="parTrans" cxnId="{C331FFFA-BDD1-4AB5-BF33-DB6A3047F3ED}">
      <dgm:prSet/>
      <dgm:spPr/>
      <dgm:t>
        <a:bodyPr/>
        <a:lstStyle/>
        <a:p>
          <a:pPr latinLnBrk="1"/>
          <a:endParaRPr lang="ko-KR" altLang="en-US"/>
        </a:p>
      </dgm:t>
    </dgm:pt>
    <dgm:pt modelId="{65A8DA51-8B9D-4EE6-9ED5-98D2B3E7D1FE}" type="sibTrans" cxnId="{C331FFFA-BDD1-4AB5-BF33-DB6A3047F3ED}">
      <dgm:prSet/>
      <dgm:spPr/>
      <dgm:t>
        <a:bodyPr/>
        <a:lstStyle/>
        <a:p>
          <a:pPr latinLnBrk="1"/>
          <a:endParaRPr lang="ko-KR" altLang="en-US"/>
        </a:p>
      </dgm:t>
    </dgm:pt>
    <dgm:pt modelId="{C33B5846-E75A-4E58-9F04-2B54B14CDD1C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마이 페이지</a:t>
          </a:r>
          <a:endParaRPr lang="ko-KR" altLang="en-US" dirty="0"/>
        </a:p>
      </dgm:t>
    </dgm:pt>
    <dgm:pt modelId="{4D35E0BB-2672-4B8B-AA00-DB1A4BCCAADD}" type="parTrans" cxnId="{92EE9C14-3E83-434C-9ED4-EAF48A836CC2}">
      <dgm:prSet/>
      <dgm:spPr/>
      <dgm:t>
        <a:bodyPr/>
        <a:lstStyle/>
        <a:p>
          <a:pPr latinLnBrk="1"/>
          <a:endParaRPr lang="ko-KR" altLang="en-US"/>
        </a:p>
      </dgm:t>
    </dgm:pt>
    <dgm:pt modelId="{93EE3E18-2D5D-410B-917C-54160E9B5F26}" type="sibTrans" cxnId="{92EE9C14-3E83-434C-9ED4-EAF48A836CC2}">
      <dgm:prSet/>
      <dgm:spPr/>
      <dgm:t>
        <a:bodyPr/>
        <a:lstStyle/>
        <a:p>
          <a:pPr latinLnBrk="1"/>
          <a:endParaRPr lang="ko-KR" altLang="en-US"/>
        </a:p>
      </dgm:t>
    </dgm:pt>
    <dgm:pt modelId="{D7CA2ED5-3203-494A-8F24-436BF72D9BAF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박물관 정보</a:t>
          </a:r>
          <a:endParaRPr lang="ko-KR" altLang="en-US" dirty="0"/>
        </a:p>
      </dgm:t>
    </dgm:pt>
    <dgm:pt modelId="{D547B3F6-7DE2-4F11-9568-CC4FDDAFE60C}" type="parTrans" cxnId="{84153AAA-5E2D-4C39-A1C6-8DA83C164A82}">
      <dgm:prSet/>
      <dgm:spPr/>
      <dgm:t>
        <a:bodyPr/>
        <a:lstStyle/>
        <a:p>
          <a:pPr latinLnBrk="1"/>
          <a:endParaRPr lang="ko-KR" altLang="en-US"/>
        </a:p>
      </dgm:t>
    </dgm:pt>
    <dgm:pt modelId="{1EC65394-DB58-41D9-B869-8501F5C77632}" type="sibTrans" cxnId="{84153AAA-5E2D-4C39-A1C6-8DA83C164A82}">
      <dgm:prSet/>
      <dgm:spPr/>
      <dgm:t>
        <a:bodyPr/>
        <a:lstStyle/>
        <a:p>
          <a:pPr latinLnBrk="1"/>
          <a:endParaRPr lang="ko-KR" altLang="en-US"/>
        </a:p>
      </dgm:t>
    </dgm:pt>
    <dgm:pt modelId="{B99FD512-6022-4B39-93C7-BCD2C92F7471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관람 행사</a:t>
          </a:r>
          <a:endParaRPr lang="ko-KR" altLang="en-US" dirty="0"/>
        </a:p>
      </dgm:t>
    </dgm:pt>
    <dgm:pt modelId="{50085C2C-86AC-4E2F-B6AB-511A0164CD3E}" type="parTrans" cxnId="{C6649BBD-0304-46D7-A589-3A3C3E197579}">
      <dgm:prSet/>
      <dgm:spPr/>
      <dgm:t>
        <a:bodyPr/>
        <a:lstStyle/>
        <a:p>
          <a:pPr latinLnBrk="1"/>
          <a:endParaRPr lang="ko-KR" altLang="en-US"/>
        </a:p>
      </dgm:t>
    </dgm:pt>
    <dgm:pt modelId="{DED2C207-189D-4EAD-8C62-472EEC346723}" type="sibTrans" cxnId="{C6649BBD-0304-46D7-A589-3A3C3E197579}">
      <dgm:prSet/>
      <dgm:spPr/>
      <dgm:t>
        <a:bodyPr/>
        <a:lstStyle/>
        <a:p>
          <a:pPr latinLnBrk="1"/>
          <a:endParaRPr lang="ko-KR" altLang="en-US"/>
        </a:p>
      </dgm:t>
    </dgm:pt>
    <dgm:pt modelId="{7D5925B4-BD4F-43FF-BFBA-39954FA8AA94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커뮤니티</a:t>
          </a:r>
          <a:endParaRPr lang="ko-KR" altLang="en-US" dirty="0"/>
        </a:p>
      </dgm:t>
    </dgm:pt>
    <dgm:pt modelId="{C8C7FB9A-9ADB-4C8A-B3CC-76256D364C43}" type="parTrans" cxnId="{7F5D9199-4891-400D-B1A3-C6B60881F96E}">
      <dgm:prSet/>
      <dgm:spPr/>
      <dgm:t>
        <a:bodyPr/>
        <a:lstStyle/>
        <a:p>
          <a:pPr latinLnBrk="1"/>
          <a:endParaRPr lang="ko-KR" altLang="en-US"/>
        </a:p>
      </dgm:t>
    </dgm:pt>
    <dgm:pt modelId="{0B23FF01-76AB-4625-8E49-8007F0607460}" type="sibTrans" cxnId="{7F5D9199-4891-400D-B1A3-C6B60881F96E}">
      <dgm:prSet/>
      <dgm:spPr/>
      <dgm:t>
        <a:bodyPr/>
        <a:lstStyle/>
        <a:p>
          <a:pPr latinLnBrk="1"/>
          <a:endParaRPr lang="ko-KR" altLang="en-US"/>
        </a:p>
      </dgm:t>
    </dgm:pt>
    <dgm:pt modelId="{25F2411D-97DF-43CF-85C9-D533D4934B90}">
      <dgm:prSet phldrT="[텍스트]"/>
      <dgm:spPr/>
      <dgm:t>
        <a:bodyPr/>
        <a:lstStyle/>
        <a:p>
          <a:pPr latinLnBrk="1"/>
          <a:r>
            <a:rPr lang="ko-KR" altLang="en-US" dirty="0" smtClean="0"/>
            <a:t>예약관리</a:t>
          </a:r>
          <a:endParaRPr lang="ko-KR" altLang="en-US" dirty="0"/>
        </a:p>
      </dgm:t>
    </dgm:pt>
    <dgm:pt modelId="{0F08FA01-895F-4BC6-9008-EC5B764BA423}" type="parTrans" cxnId="{0EE8316F-82A9-4223-A8C1-5D5819B25BB0}">
      <dgm:prSet/>
      <dgm:spPr/>
      <dgm:t>
        <a:bodyPr/>
        <a:lstStyle/>
        <a:p>
          <a:pPr latinLnBrk="1"/>
          <a:endParaRPr lang="ko-KR" altLang="en-US"/>
        </a:p>
      </dgm:t>
    </dgm:pt>
    <dgm:pt modelId="{C37EDC93-842A-4F66-BF40-3F10D164D827}" type="sibTrans" cxnId="{0EE8316F-82A9-4223-A8C1-5D5819B25BB0}">
      <dgm:prSet/>
      <dgm:spPr/>
      <dgm:t>
        <a:bodyPr/>
        <a:lstStyle/>
        <a:p>
          <a:pPr latinLnBrk="1"/>
          <a:endParaRPr lang="ko-KR" altLang="en-US"/>
        </a:p>
      </dgm:t>
    </dgm:pt>
    <dgm:pt modelId="{FB09E7CB-9B88-47CE-A995-E55E2FAA6BEA}">
      <dgm:prSet phldrT="[텍스트]"/>
      <dgm:spPr/>
      <dgm:t>
        <a:bodyPr/>
        <a:lstStyle/>
        <a:p>
          <a:pPr latinLnBrk="1"/>
          <a:r>
            <a:rPr lang="ko-KR" altLang="en-US" dirty="0" smtClean="0"/>
            <a:t>후기 관리</a:t>
          </a:r>
          <a:endParaRPr lang="ko-KR" altLang="en-US" dirty="0"/>
        </a:p>
      </dgm:t>
    </dgm:pt>
    <dgm:pt modelId="{7ED3ECF6-B0A1-415A-8E1E-EBFCE65A7A1A}" type="parTrans" cxnId="{0B9662FC-F1C0-4750-956C-EFE023FDE1EF}">
      <dgm:prSet/>
      <dgm:spPr/>
      <dgm:t>
        <a:bodyPr/>
        <a:lstStyle/>
        <a:p>
          <a:pPr latinLnBrk="1"/>
          <a:endParaRPr lang="ko-KR" altLang="en-US"/>
        </a:p>
      </dgm:t>
    </dgm:pt>
    <dgm:pt modelId="{060F683E-9275-4BD8-91E3-45DF4F8A9B8F}" type="sibTrans" cxnId="{0B9662FC-F1C0-4750-956C-EFE023FDE1EF}">
      <dgm:prSet/>
      <dgm:spPr/>
      <dgm:t>
        <a:bodyPr/>
        <a:lstStyle/>
        <a:p>
          <a:pPr latinLnBrk="1"/>
          <a:endParaRPr lang="ko-KR" altLang="en-US"/>
        </a:p>
      </dgm:t>
    </dgm:pt>
    <dgm:pt modelId="{FFA035A0-679A-4870-93D7-E65A33F4095F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박물관 소개</a:t>
          </a:r>
          <a:endParaRPr lang="ko-KR" altLang="en-US" dirty="0"/>
        </a:p>
      </dgm:t>
    </dgm:pt>
    <dgm:pt modelId="{BCCD2703-5B63-435C-95BB-A50157744493}" type="parTrans" cxnId="{42ECFAF9-3CBC-4CD2-B497-49ACDA69EBDE}">
      <dgm:prSet/>
      <dgm:spPr/>
      <dgm:t>
        <a:bodyPr/>
        <a:lstStyle/>
        <a:p>
          <a:pPr latinLnBrk="1"/>
          <a:endParaRPr lang="ko-KR" altLang="en-US"/>
        </a:p>
      </dgm:t>
    </dgm:pt>
    <dgm:pt modelId="{DEBE584B-E38B-4A70-BBB4-F6515522CA5B}" type="sibTrans" cxnId="{42ECFAF9-3CBC-4CD2-B497-49ACDA69EBDE}">
      <dgm:prSet/>
      <dgm:spPr/>
      <dgm:t>
        <a:bodyPr/>
        <a:lstStyle/>
        <a:p>
          <a:pPr latinLnBrk="1"/>
          <a:endParaRPr lang="ko-KR" altLang="en-US"/>
        </a:p>
      </dgm:t>
    </dgm:pt>
    <dgm:pt modelId="{95F2ACD4-6AD1-4F14-AD55-C1BFB57BF760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전시관 소개</a:t>
          </a:r>
          <a:endParaRPr lang="ko-KR" altLang="en-US" dirty="0"/>
        </a:p>
      </dgm:t>
    </dgm:pt>
    <dgm:pt modelId="{116E51BC-15F0-4B6C-93CE-AC7D5323C253}" type="parTrans" cxnId="{AE3D5A8C-17A8-4F4B-BC6D-E40D4FAD3775}">
      <dgm:prSet/>
      <dgm:spPr/>
      <dgm:t>
        <a:bodyPr/>
        <a:lstStyle/>
        <a:p>
          <a:pPr latinLnBrk="1"/>
          <a:endParaRPr lang="ko-KR" altLang="en-US"/>
        </a:p>
      </dgm:t>
    </dgm:pt>
    <dgm:pt modelId="{938620AB-2BB9-4EAA-B112-AB2B6F0CE823}" type="sibTrans" cxnId="{AE3D5A8C-17A8-4F4B-BC6D-E40D4FAD3775}">
      <dgm:prSet/>
      <dgm:spPr/>
      <dgm:t>
        <a:bodyPr/>
        <a:lstStyle/>
        <a:p>
          <a:pPr latinLnBrk="1"/>
          <a:endParaRPr lang="ko-KR" altLang="en-US"/>
        </a:p>
      </dgm:t>
    </dgm:pt>
    <dgm:pt modelId="{7C86886D-3AAE-4A03-918F-460922F8B4A5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관람 안내</a:t>
          </a:r>
          <a:endParaRPr lang="ko-KR" altLang="en-US" dirty="0"/>
        </a:p>
      </dgm:t>
    </dgm:pt>
    <dgm:pt modelId="{AE0C6766-EE3F-4F1E-BD12-7E887DBF515C}" type="parTrans" cxnId="{6843BDE4-80B1-45C6-A7FF-88EC5E9FE31F}">
      <dgm:prSet/>
      <dgm:spPr/>
      <dgm:t>
        <a:bodyPr/>
        <a:lstStyle/>
        <a:p>
          <a:pPr latinLnBrk="1"/>
          <a:endParaRPr lang="ko-KR" altLang="en-US"/>
        </a:p>
      </dgm:t>
    </dgm:pt>
    <dgm:pt modelId="{DE850495-1C5A-428D-B130-01B4402F9EDE}" type="sibTrans" cxnId="{6843BDE4-80B1-45C6-A7FF-88EC5E9FE31F}">
      <dgm:prSet/>
      <dgm:spPr/>
      <dgm:t>
        <a:bodyPr/>
        <a:lstStyle/>
        <a:p>
          <a:pPr latinLnBrk="1"/>
          <a:endParaRPr lang="ko-KR" altLang="en-US"/>
        </a:p>
      </dgm:t>
    </dgm:pt>
    <dgm:pt modelId="{3F57FF04-DC18-4542-A4F3-FAB82F698AEF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오시는 길</a:t>
          </a:r>
          <a:endParaRPr lang="ko-KR" altLang="en-US" dirty="0"/>
        </a:p>
      </dgm:t>
    </dgm:pt>
    <dgm:pt modelId="{E2B4F7AC-F7C8-40D3-9D22-C96F64300F01}" type="parTrans" cxnId="{73BFACAB-3F57-414E-BE0C-03BB2180D06B}">
      <dgm:prSet/>
      <dgm:spPr/>
      <dgm:t>
        <a:bodyPr/>
        <a:lstStyle/>
        <a:p>
          <a:pPr latinLnBrk="1"/>
          <a:endParaRPr lang="ko-KR" altLang="en-US"/>
        </a:p>
      </dgm:t>
    </dgm:pt>
    <dgm:pt modelId="{A81A4524-86A9-4B07-80DB-AE7FE3D6699C}" type="sibTrans" cxnId="{73BFACAB-3F57-414E-BE0C-03BB2180D06B}">
      <dgm:prSet/>
      <dgm:spPr/>
      <dgm:t>
        <a:bodyPr/>
        <a:lstStyle/>
        <a:p>
          <a:pPr latinLnBrk="1"/>
          <a:endParaRPr lang="ko-KR" altLang="en-US"/>
        </a:p>
      </dgm:t>
    </dgm:pt>
    <dgm:pt modelId="{AEBE1CB6-150C-4A6D-BA83-D7424D8358C9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공지 사항</a:t>
          </a:r>
          <a:endParaRPr lang="ko-KR" altLang="en-US" dirty="0"/>
        </a:p>
      </dgm:t>
    </dgm:pt>
    <dgm:pt modelId="{EE187976-71C0-42D4-AFDA-5D588B0B0914}" type="parTrans" cxnId="{501763A3-5451-4CF8-AB4B-507BDBDE422C}">
      <dgm:prSet/>
      <dgm:spPr/>
      <dgm:t>
        <a:bodyPr/>
        <a:lstStyle/>
        <a:p>
          <a:pPr latinLnBrk="1"/>
          <a:endParaRPr lang="ko-KR" altLang="en-US"/>
        </a:p>
      </dgm:t>
    </dgm:pt>
    <dgm:pt modelId="{D2EB225C-5E63-460B-818C-ABB8AB6DAC29}" type="sibTrans" cxnId="{501763A3-5451-4CF8-AB4B-507BDBDE422C}">
      <dgm:prSet/>
      <dgm:spPr/>
      <dgm:t>
        <a:bodyPr/>
        <a:lstStyle/>
        <a:p>
          <a:pPr latinLnBrk="1"/>
          <a:endParaRPr lang="ko-KR" altLang="en-US"/>
        </a:p>
      </dgm:t>
    </dgm:pt>
    <dgm:pt modelId="{50D743BF-B7A8-4FA1-952F-BF21DE15ADE3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자주하는 질문</a:t>
          </a:r>
          <a:endParaRPr lang="ko-KR" altLang="en-US" dirty="0"/>
        </a:p>
      </dgm:t>
    </dgm:pt>
    <dgm:pt modelId="{8E14E44F-4E76-494D-93FF-FF106AC2C422}" type="parTrans" cxnId="{3986BC82-AEB7-47ED-ACA9-6DB44B0FC964}">
      <dgm:prSet/>
      <dgm:spPr/>
      <dgm:t>
        <a:bodyPr/>
        <a:lstStyle/>
        <a:p>
          <a:pPr latinLnBrk="1"/>
          <a:endParaRPr lang="ko-KR" altLang="en-US"/>
        </a:p>
      </dgm:t>
    </dgm:pt>
    <dgm:pt modelId="{525BF460-24DC-4A9B-8F2D-768C83255079}" type="sibTrans" cxnId="{3986BC82-AEB7-47ED-ACA9-6DB44B0FC964}">
      <dgm:prSet/>
      <dgm:spPr/>
      <dgm:t>
        <a:bodyPr/>
        <a:lstStyle/>
        <a:p>
          <a:pPr latinLnBrk="1"/>
          <a:endParaRPr lang="ko-KR" altLang="en-US"/>
        </a:p>
      </dgm:t>
    </dgm:pt>
    <dgm:pt modelId="{4D589155-8EA3-476A-A058-C56D8DCC9ACC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문의 하기</a:t>
          </a:r>
          <a:endParaRPr lang="ko-KR" altLang="en-US" dirty="0"/>
        </a:p>
      </dgm:t>
    </dgm:pt>
    <dgm:pt modelId="{EC99D2D9-848D-4692-B6B3-2F330824C06E}" type="parTrans" cxnId="{85F30D81-2161-4E72-B331-DF3A7AA49934}">
      <dgm:prSet/>
      <dgm:spPr/>
      <dgm:t>
        <a:bodyPr/>
        <a:lstStyle/>
        <a:p>
          <a:pPr latinLnBrk="1"/>
          <a:endParaRPr lang="ko-KR" altLang="en-US"/>
        </a:p>
      </dgm:t>
    </dgm:pt>
    <dgm:pt modelId="{ACB2E03C-B5B5-41F4-AAC7-CEFEB9F811C7}" type="sibTrans" cxnId="{85F30D81-2161-4E72-B331-DF3A7AA49934}">
      <dgm:prSet/>
      <dgm:spPr/>
      <dgm:t>
        <a:bodyPr/>
        <a:lstStyle/>
        <a:p>
          <a:pPr latinLnBrk="1"/>
          <a:endParaRPr lang="ko-KR" altLang="en-US"/>
        </a:p>
      </dgm:t>
    </dgm:pt>
    <dgm:pt modelId="{C6D8E188-AB37-4153-BF88-E7F9C55BC894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후기</a:t>
          </a:r>
          <a:endParaRPr lang="ko-KR" altLang="en-US" dirty="0"/>
        </a:p>
      </dgm:t>
    </dgm:pt>
    <dgm:pt modelId="{E0F7D282-2D3E-439E-B4A3-7B54CF4E29CC}" type="parTrans" cxnId="{2EC43C19-8986-4F90-B8EF-BAB5C542C773}">
      <dgm:prSet/>
      <dgm:spPr/>
      <dgm:t>
        <a:bodyPr/>
        <a:lstStyle/>
        <a:p>
          <a:pPr latinLnBrk="1"/>
          <a:endParaRPr lang="ko-KR" altLang="en-US"/>
        </a:p>
      </dgm:t>
    </dgm:pt>
    <dgm:pt modelId="{A2FCCD34-77A6-4B27-8285-2E519009E05A}" type="sibTrans" cxnId="{2EC43C19-8986-4F90-B8EF-BAB5C542C773}">
      <dgm:prSet/>
      <dgm:spPr/>
      <dgm:t>
        <a:bodyPr/>
        <a:lstStyle/>
        <a:p>
          <a:pPr latinLnBrk="1"/>
          <a:endParaRPr lang="ko-KR" altLang="en-US"/>
        </a:p>
      </dgm:t>
    </dgm:pt>
    <dgm:pt modelId="{4983A499-C895-4520-8991-05F2A92E50DD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예약 내역</a:t>
          </a:r>
          <a:endParaRPr lang="ko-KR" altLang="en-US" dirty="0"/>
        </a:p>
      </dgm:t>
    </dgm:pt>
    <dgm:pt modelId="{135A2095-D2C8-40F9-B77F-FE4E86612560}" type="parTrans" cxnId="{835450EB-8C09-478C-B40F-EC92BE1390FF}">
      <dgm:prSet/>
      <dgm:spPr/>
      <dgm:t>
        <a:bodyPr/>
        <a:lstStyle/>
        <a:p>
          <a:pPr latinLnBrk="1"/>
          <a:endParaRPr lang="ko-KR" altLang="en-US"/>
        </a:p>
      </dgm:t>
    </dgm:pt>
    <dgm:pt modelId="{268A56A7-2926-42A9-B3F3-EA30C4A57473}" type="sibTrans" cxnId="{835450EB-8C09-478C-B40F-EC92BE1390FF}">
      <dgm:prSet/>
      <dgm:spPr/>
      <dgm:t>
        <a:bodyPr/>
        <a:lstStyle/>
        <a:p>
          <a:pPr latinLnBrk="1"/>
          <a:endParaRPr lang="ko-KR" altLang="en-US"/>
        </a:p>
      </dgm:t>
    </dgm:pt>
    <dgm:pt modelId="{5F2187E9-27A6-4D2C-A179-7EEB2C41F291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회원 정보</a:t>
          </a:r>
          <a:endParaRPr lang="ko-KR" altLang="en-US" dirty="0"/>
        </a:p>
      </dgm:t>
    </dgm:pt>
    <dgm:pt modelId="{5C7C9765-47CA-4D55-86DE-20BBD4514696}" type="parTrans" cxnId="{1300F5A3-E113-4B39-8ADF-48FA60F2A46C}">
      <dgm:prSet/>
      <dgm:spPr/>
      <dgm:t>
        <a:bodyPr/>
        <a:lstStyle/>
        <a:p>
          <a:pPr latinLnBrk="1"/>
          <a:endParaRPr lang="ko-KR" altLang="en-US"/>
        </a:p>
      </dgm:t>
    </dgm:pt>
    <dgm:pt modelId="{3DF750AD-8DEE-4C97-B49C-7B2F3423C545}" type="sibTrans" cxnId="{1300F5A3-E113-4B39-8ADF-48FA60F2A46C}">
      <dgm:prSet/>
      <dgm:spPr/>
      <dgm:t>
        <a:bodyPr/>
        <a:lstStyle/>
        <a:p>
          <a:pPr latinLnBrk="1"/>
          <a:endParaRPr lang="ko-KR" altLang="en-US"/>
        </a:p>
      </dgm:t>
    </dgm:pt>
    <dgm:pt modelId="{AB1A4095-1527-4693-BE3A-9751464D2E7D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회원 수정</a:t>
          </a:r>
          <a:endParaRPr lang="ko-KR" altLang="en-US" dirty="0"/>
        </a:p>
      </dgm:t>
    </dgm:pt>
    <dgm:pt modelId="{95F9FF0A-1D1E-4DE4-9D01-2C33E5A457A9}" type="parTrans" cxnId="{8FA885C4-3CEF-4F71-AC8D-32A0C53DBFD9}">
      <dgm:prSet/>
      <dgm:spPr/>
      <dgm:t>
        <a:bodyPr/>
        <a:lstStyle/>
        <a:p>
          <a:pPr latinLnBrk="1"/>
          <a:endParaRPr lang="ko-KR" altLang="en-US"/>
        </a:p>
      </dgm:t>
    </dgm:pt>
    <dgm:pt modelId="{1E4B74FB-F478-49A4-9976-C1A08443DF3F}" type="sibTrans" cxnId="{8FA885C4-3CEF-4F71-AC8D-32A0C53DBFD9}">
      <dgm:prSet/>
      <dgm:spPr/>
      <dgm:t>
        <a:bodyPr/>
        <a:lstStyle/>
        <a:p>
          <a:pPr latinLnBrk="1"/>
          <a:endParaRPr lang="ko-KR" altLang="en-US"/>
        </a:p>
      </dgm:t>
    </dgm:pt>
    <dgm:pt modelId="{544C07B8-7BB0-4F22-9833-342D2AFA9370}" type="asst">
      <dgm:prSet phldrT="[텍스트]"/>
      <dgm:spPr/>
      <dgm:t>
        <a:bodyPr/>
        <a:lstStyle/>
        <a:p>
          <a:pPr latinLnBrk="1"/>
          <a:r>
            <a:rPr lang="ko-KR" altLang="en-US" dirty="0" smtClean="0"/>
            <a:t>회원 탈퇴</a:t>
          </a:r>
          <a:endParaRPr lang="ko-KR" altLang="en-US" dirty="0"/>
        </a:p>
      </dgm:t>
    </dgm:pt>
    <dgm:pt modelId="{A15F6B27-5F64-4E4B-978F-C7F55D237755}" type="parTrans" cxnId="{7990F06E-6BBB-4CC7-8299-1CA9A024CA86}">
      <dgm:prSet/>
      <dgm:spPr/>
      <dgm:t>
        <a:bodyPr/>
        <a:lstStyle/>
        <a:p>
          <a:pPr latinLnBrk="1"/>
          <a:endParaRPr lang="ko-KR" altLang="en-US"/>
        </a:p>
      </dgm:t>
    </dgm:pt>
    <dgm:pt modelId="{3EE8FAF0-0917-4A45-AE8E-FAB300ED19E2}" type="sibTrans" cxnId="{7990F06E-6BBB-4CC7-8299-1CA9A024CA86}">
      <dgm:prSet/>
      <dgm:spPr/>
      <dgm:t>
        <a:bodyPr/>
        <a:lstStyle/>
        <a:p>
          <a:pPr latinLnBrk="1"/>
          <a:endParaRPr lang="ko-KR" altLang="en-US"/>
        </a:p>
      </dgm:t>
    </dgm:pt>
    <dgm:pt modelId="{8622BEFD-6207-40EE-AFE0-F7A687F51955}" type="pres">
      <dgm:prSet presAssocID="{BA4B0095-A813-4F03-8DDE-AA3976DD20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D93133-FF41-4EF8-94F8-01798D229CD4}" type="pres">
      <dgm:prSet presAssocID="{7874377E-0C26-4EDA-8C7B-BBF2DAB03FA7}" presName="hierRoot1" presStyleCnt="0">
        <dgm:presLayoutVars>
          <dgm:hierBranch val="init"/>
        </dgm:presLayoutVars>
      </dgm:prSet>
      <dgm:spPr/>
    </dgm:pt>
    <dgm:pt modelId="{BAE23A67-4054-4884-BC0D-B832282D3C1C}" type="pres">
      <dgm:prSet presAssocID="{7874377E-0C26-4EDA-8C7B-BBF2DAB03FA7}" presName="rootComposite1" presStyleCnt="0"/>
      <dgm:spPr/>
    </dgm:pt>
    <dgm:pt modelId="{9CB87E4B-8824-447D-8E6E-02F9D8D873A9}" type="pres">
      <dgm:prSet presAssocID="{7874377E-0C26-4EDA-8C7B-BBF2DAB03FA7}" presName="rootText1" presStyleLbl="node0" presStyleIdx="0" presStyleCnt="1" custLinFactX="-2749" custLinFactNeighborX="-100000" custLinFactNeighborY="-38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666906-99B2-481F-ACD4-A545F9ED193E}" type="pres">
      <dgm:prSet presAssocID="{7874377E-0C26-4EDA-8C7B-BBF2DAB03FA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51A8345-EF80-42F5-808E-1A783AD1D721}" type="pres">
      <dgm:prSet presAssocID="{7874377E-0C26-4EDA-8C7B-BBF2DAB03FA7}" presName="hierChild2" presStyleCnt="0"/>
      <dgm:spPr/>
    </dgm:pt>
    <dgm:pt modelId="{4541EE84-AF07-437E-950F-3C2751A25105}" type="pres">
      <dgm:prSet presAssocID="{7874377E-0C26-4EDA-8C7B-BBF2DAB03FA7}" presName="hierChild3" presStyleCnt="0"/>
      <dgm:spPr/>
    </dgm:pt>
    <dgm:pt modelId="{ED941A2C-0EA8-41AD-AA08-6032E1197515}" type="pres">
      <dgm:prSet presAssocID="{7135F5CE-8670-44E7-890D-96A2CB06BDF9}" presName="Name11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CC6238BD-DB89-4EC1-82F3-C1D70B60BEA5}" type="pres">
      <dgm:prSet presAssocID="{73164D83-7E74-4EBF-AD0F-705C14587F8A}" presName="hierRoot3" presStyleCnt="0">
        <dgm:presLayoutVars>
          <dgm:hierBranch val="init"/>
        </dgm:presLayoutVars>
      </dgm:prSet>
      <dgm:spPr/>
    </dgm:pt>
    <dgm:pt modelId="{6C30A8D3-20D8-4B5E-8821-6F3498B94DB7}" type="pres">
      <dgm:prSet presAssocID="{73164D83-7E74-4EBF-AD0F-705C14587F8A}" presName="rootComposite3" presStyleCnt="0"/>
      <dgm:spPr/>
    </dgm:pt>
    <dgm:pt modelId="{8E28CAFF-D0A4-4D67-A599-26104A52A007}" type="pres">
      <dgm:prSet presAssocID="{73164D83-7E74-4EBF-AD0F-705C14587F8A}" presName="rootText3" presStyleLbl="asst1" presStyleIdx="0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60F0F0-9B82-4ACA-AB45-8C39B173C0D9}" type="pres">
      <dgm:prSet presAssocID="{73164D83-7E74-4EBF-AD0F-705C14587F8A}" presName="rootConnector3" presStyleLbl="asst1" presStyleIdx="0" presStyleCnt="18"/>
      <dgm:spPr/>
      <dgm:t>
        <a:bodyPr/>
        <a:lstStyle/>
        <a:p>
          <a:pPr latinLnBrk="1"/>
          <a:endParaRPr lang="ko-KR" altLang="en-US"/>
        </a:p>
      </dgm:t>
    </dgm:pt>
    <dgm:pt modelId="{5CE7D506-F6B6-49FE-BAED-173FB9A82C4E}" type="pres">
      <dgm:prSet presAssocID="{73164D83-7E74-4EBF-AD0F-705C14587F8A}" presName="hierChild6" presStyleCnt="0"/>
      <dgm:spPr/>
    </dgm:pt>
    <dgm:pt modelId="{18044239-E676-4067-AAD2-2B50FB08BB4C}" type="pres">
      <dgm:prSet presAssocID="{73164D83-7E74-4EBF-AD0F-705C14587F8A}" presName="hierChild7" presStyleCnt="0"/>
      <dgm:spPr/>
    </dgm:pt>
    <dgm:pt modelId="{AAF9A3CA-8F25-4978-83A7-A6A5C10EA7B1}" type="pres">
      <dgm:prSet presAssocID="{D547B3F6-7DE2-4F11-9568-CC4FDDAFE60C}" presName="Name111" presStyleLbl="parChTrans1D3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F45D02AC-840C-4CE6-BB71-320047C3C075}" type="pres">
      <dgm:prSet presAssocID="{D7CA2ED5-3203-494A-8F24-436BF72D9BAF}" presName="hierRoot3" presStyleCnt="0">
        <dgm:presLayoutVars>
          <dgm:hierBranch val="init"/>
        </dgm:presLayoutVars>
      </dgm:prSet>
      <dgm:spPr/>
    </dgm:pt>
    <dgm:pt modelId="{B236FE51-69AA-40C1-81A7-3473AAAB5010}" type="pres">
      <dgm:prSet presAssocID="{D7CA2ED5-3203-494A-8F24-436BF72D9BAF}" presName="rootComposite3" presStyleCnt="0"/>
      <dgm:spPr/>
    </dgm:pt>
    <dgm:pt modelId="{CADDB842-1823-4A74-B88B-FC679078DBB8}" type="pres">
      <dgm:prSet presAssocID="{D7CA2ED5-3203-494A-8F24-436BF72D9BAF}" presName="rootText3" presStyleLbl="asst1" presStyleIdx="1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5DA575-9E2C-4923-917A-95A385C0F7C3}" type="pres">
      <dgm:prSet presAssocID="{D7CA2ED5-3203-494A-8F24-436BF72D9BAF}" presName="rootConnector3" presStyleLbl="asst1" presStyleIdx="1" presStyleCnt="18"/>
      <dgm:spPr/>
      <dgm:t>
        <a:bodyPr/>
        <a:lstStyle/>
        <a:p>
          <a:pPr latinLnBrk="1"/>
          <a:endParaRPr lang="ko-KR" altLang="en-US"/>
        </a:p>
      </dgm:t>
    </dgm:pt>
    <dgm:pt modelId="{088C0B8F-38C6-46BF-BB38-79842E31DC64}" type="pres">
      <dgm:prSet presAssocID="{D7CA2ED5-3203-494A-8F24-436BF72D9BAF}" presName="hierChild6" presStyleCnt="0"/>
      <dgm:spPr/>
    </dgm:pt>
    <dgm:pt modelId="{1793062A-C3CD-46C3-92FF-6E5A6723424A}" type="pres">
      <dgm:prSet presAssocID="{D7CA2ED5-3203-494A-8F24-436BF72D9BAF}" presName="hierChild7" presStyleCnt="0"/>
      <dgm:spPr/>
    </dgm:pt>
    <dgm:pt modelId="{6A07E774-C317-4DF6-B940-FB5426B922CA}" type="pres">
      <dgm:prSet presAssocID="{BCCD2703-5B63-435C-95BB-A50157744493}" presName="Name111" presStyleLbl="parChTrans1D4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89AEF11B-1454-4FA4-A2EF-72F50B3AC617}" type="pres">
      <dgm:prSet presAssocID="{FFA035A0-679A-4870-93D7-E65A33F4095F}" presName="hierRoot3" presStyleCnt="0">
        <dgm:presLayoutVars>
          <dgm:hierBranch val="init"/>
        </dgm:presLayoutVars>
      </dgm:prSet>
      <dgm:spPr/>
    </dgm:pt>
    <dgm:pt modelId="{BB6F649E-F62E-44A1-A11D-E3F42F7A3133}" type="pres">
      <dgm:prSet presAssocID="{FFA035A0-679A-4870-93D7-E65A33F4095F}" presName="rootComposite3" presStyleCnt="0"/>
      <dgm:spPr/>
    </dgm:pt>
    <dgm:pt modelId="{B2C8B8F8-C56E-45B1-9929-738AF466F166}" type="pres">
      <dgm:prSet presAssocID="{FFA035A0-679A-4870-93D7-E65A33F4095F}" presName="rootText3" presStyleLbl="asst1" presStyleIdx="2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06FA4B-0F6A-4055-AA44-682F5ADDA267}" type="pres">
      <dgm:prSet presAssocID="{FFA035A0-679A-4870-93D7-E65A33F4095F}" presName="rootConnector3" presStyleLbl="asst1" presStyleIdx="2" presStyleCnt="18"/>
      <dgm:spPr/>
      <dgm:t>
        <a:bodyPr/>
        <a:lstStyle/>
        <a:p>
          <a:pPr latinLnBrk="1"/>
          <a:endParaRPr lang="ko-KR" altLang="en-US"/>
        </a:p>
      </dgm:t>
    </dgm:pt>
    <dgm:pt modelId="{2076D25B-4837-4FBF-B2CD-783E669F44AE}" type="pres">
      <dgm:prSet presAssocID="{FFA035A0-679A-4870-93D7-E65A33F4095F}" presName="hierChild6" presStyleCnt="0"/>
      <dgm:spPr/>
    </dgm:pt>
    <dgm:pt modelId="{12071EA3-28AD-47F1-B3E1-C36D272E8395}" type="pres">
      <dgm:prSet presAssocID="{FFA035A0-679A-4870-93D7-E65A33F4095F}" presName="hierChild7" presStyleCnt="0"/>
      <dgm:spPr/>
    </dgm:pt>
    <dgm:pt modelId="{3633494E-B7E3-442D-AB3A-725EE93B7859}" type="pres">
      <dgm:prSet presAssocID="{116E51BC-15F0-4B6C-93CE-AC7D5323C253}" presName="Name111" presStyleLbl="parChTrans1D4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DE808B0E-8293-4D65-84B5-310A4B0F247B}" type="pres">
      <dgm:prSet presAssocID="{95F2ACD4-6AD1-4F14-AD55-C1BFB57BF760}" presName="hierRoot3" presStyleCnt="0">
        <dgm:presLayoutVars>
          <dgm:hierBranch val="init"/>
        </dgm:presLayoutVars>
      </dgm:prSet>
      <dgm:spPr/>
    </dgm:pt>
    <dgm:pt modelId="{09510900-56C0-4FF1-9B8C-86ED9DB13C85}" type="pres">
      <dgm:prSet presAssocID="{95F2ACD4-6AD1-4F14-AD55-C1BFB57BF760}" presName="rootComposite3" presStyleCnt="0"/>
      <dgm:spPr/>
    </dgm:pt>
    <dgm:pt modelId="{E4F96C6B-17B7-4095-A580-2877B2A10286}" type="pres">
      <dgm:prSet presAssocID="{95F2ACD4-6AD1-4F14-AD55-C1BFB57BF760}" presName="rootText3" presStyleLbl="asst1" presStyleIdx="3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D42923-C57B-4C9F-BF76-153D0128AA53}" type="pres">
      <dgm:prSet presAssocID="{95F2ACD4-6AD1-4F14-AD55-C1BFB57BF760}" presName="rootConnector3" presStyleLbl="asst1" presStyleIdx="3" presStyleCnt="18"/>
      <dgm:spPr/>
      <dgm:t>
        <a:bodyPr/>
        <a:lstStyle/>
        <a:p>
          <a:pPr latinLnBrk="1"/>
          <a:endParaRPr lang="ko-KR" altLang="en-US"/>
        </a:p>
      </dgm:t>
    </dgm:pt>
    <dgm:pt modelId="{B28AABE6-CE63-4999-BF49-406844974140}" type="pres">
      <dgm:prSet presAssocID="{95F2ACD4-6AD1-4F14-AD55-C1BFB57BF760}" presName="hierChild6" presStyleCnt="0"/>
      <dgm:spPr/>
    </dgm:pt>
    <dgm:pt modelId="{CE33024C-E0D5-4031-B98E-157EA6851AB3}" type="pres">
      <dgm:prSet presAssocID="{95F2ACD4-6AD1-4F14-AD55-C1BFB57BF760}" presName="hierChild7" presStyleCnt="0"/>
      <dgm:spPr/>
    </dgm:pt>
    <dgm:pt modelId="{7B8F2D7D-A12C-4718-821D-908FA399BE3E}" type="pres">
      <dgm:prSet presAssocID="{AE0C6766-EE3F-4F1E-BD12-7E887DBF515C}" presName="Name111" presStyleLbl="parChTrans1D4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11AE7490-D4BE-467D-B153-2C1AB372A294}" type="pres">
      <dgm:prSet presAssocID="{7C86886D-3AAE-4A03-918F-460922F8B4A5}" presName="hierRoot3" presStyleCnt="0">
        <dgm:presLayoutVars>
          <dgm:hierBranch val="init"/>
        </dgm:presLayoutVars>
      </dgm:prSet>
      <dgm:spPr/>
    </dgm:pt>
    <dgm:pt modelId="{DC3E5B14-E4EB-4924-ACF8-B9D4A1BACC54}" type="pres">
      <dgm:prSet presAssocID="{7C86886D-3AAE-4A03-918F-460922F8B4A5}" presName="rootComposite3" presStyleCnt="0"/>
      <dgm:spPr/>
    </dgm:pt>
    <dgm:pt modelId="{3EB31786-41FE-4B36-84F7-C3F8B4761673}" type="pres">
      <dgm:prSet presAssocID="{7C86886D-3AAE-4A03-918F-460922F8B4A5}" presName="rootText3" presStyleLbl="asst1" presStyleIdx="4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9DAF1B-0E86-4B6F-A602-6E4868EEF2BD}" type="pres">
      <dgm:prSet presAssocID="{7C86886D-3AAE-4A03-918F-460922F8B4A5}" presName="rootConnector3" presStyleLbl="asst1" presStyleIdx="4" presStyleCnt="18"/>
      <dgm:spPr/>
      <dgm:t>
        <a:bodyPr/>
        <a:lstStyle/>
        <a:p>
          <a:pPr latinLnBrk="1"/>
          <a:endParaRPr lang="ko-KR" altLang="en-US"/>
        </a:p>
      </dgm:t>
    </dgm:pt>
    <dgm:pt modelId="{E18D96AE-5535-4C0B-BBE1-9A10CACB709F}" type="pres">
      <dgm:prSet presAssocID="{7C86886D-3AAE-4A03-918F-460922F8B4A5}" presName="hierChild6" presStyleCnt="0"/>
      <dgm:spPr/>
    </dgm:pt>
    <dgm:pt modelId="{47CF4718-2C61-4240-8412-7CB127A6278D}" type="pres">
      <dgm:prSet presAssocID="{7C86886D-3AAE-4A03-918F-460922F8B4A5}" presName="hierChild7" presStyleCnt="0"/>
      <dgm:spPr/>
    </dgm:pt>
    <dgm:pt modelId="{318848CF-C815-4BBB-9142-E845AF3361AA}" type="pres">
      <dgm:prSet presAssocID="{E2B4F7AC-F7C8-40D3-9D22-C96F64300F01}" presName="Name111" presStyleLbl="parChTrans1D4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E04C484B-A6EB-4EBD-9E30-4797F3C2A1BD}" type="pres">
      <dgm:prSet presAssocID="{3F57FF04-DC18-4542-A4F3-FAB82F698AEF}" presName="hierRoot3" presStyleCnt="0">
        <dgm:presLayoutVars>
          <dgm:hierBranch val="init"/>
        </dgm:presLayoutVars>
      </dgm:prSet>
      <dgm:spPr/>
    </dgm:pt>
    <dgm:pt modelId="{BB241C6D-F9C6-44AA-A675-248FC82D4B84}" type="pres">
      <dgm:prSet presAssocID="{3F57FF04-DC18-4542-A4F3-FAB82F698AEF}" presName="rootComposite3" presStyleCnt="0"/>
      <dgm:spPr/>
    </dgm:pt>
    <dgm:pt modelId="{8EF3676B-1D3B-438E-8491-AF3D345076AB}" type="pres">
      <dgm:prSet presAssocID="{3F57FF04-DC18-4542-A4F3-FAB82F698AEF}" presName="rootText3" presStyleLbl="asst1" presStyleIdx="5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EFCA1C-10D8-4029-AB2B-4B114D3FFE18}" type="pres">
      <dgm:prSet presAssocID="{3F57FF04-DC18-4542-A4F3-FAB82F698AEF}" presName="rootConnector3" presStyleLbl="asst1" presStyleIdx="5" presStyleCnt="18"/>
      <dgm:spPr/>
      <dgm:t>
        <a:bodyPr/>
        <a:lstStyle/>
        <a:p>
          <a:pPr latinLnBrk="1"/>
          <a:endParaRPr lang="ko-KR" altLang="en-US"/>
        </a:p>
      </dgm:t>
    </dgm:pt>
    <dgm:pt modelId="{18C5A78F-73A9-47FD-984E-B309ABB1DDA9}" type="pres">
      <dgm:prSet presAssocID="{3F57FF04-DC18-4542-A4F3-FAB82F698AEF}" presName="hierChild6" presStyleCnt="0"/>
      <dgm:spPr/>
    </dgm:pt>
    <dgm:pt modelId="{DEE75A74-410E-4D62-8880-B6ADC3A57369}" type="pres">
      <dgm:prSet presAssocID="{3F57FF04-DC18-4542-A4F3-FAB82F698AEF}" presName="hierChild7" presStyleCnt="0"/>
      <dgm:spPr/>
    </dgm:pt>
    <dgm:pt modelId="{8331E602-E90F-441D-AEE8-98E5AC321369}" type="pres">
      <dgm:prSet presAssocID="{50085C2C-86AC-4E2F-B6AB-511A0164CD3E}" presName="Name111" presStyleLbl="parChTrans1D3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C7BA1B91-7DFD-40BB-92F3-D1C2E547EC46}" type="pres">
      <dgm:prSet presAssocID="{B99FD512-6022-4B39-93C7-BCD2C92F7471}" presName="hierRoot3" presStyleCnt="0">
        <dgm:presLayoutVars>
          <dgm:hierBranch val="init"/>
        </dgm:presLayoutVars>
      </dgm:prSet>
      <dgm:spPr/>
    </dgm:pt>
    <dgm:pt modelId="{27ADABA7-6C16-4F91-97DC-B479ABD4B58A}" type="pres">
      <dgm:prSet presAssocID="{B99FD512-6022-4B39-93C7-BCD2C92F7471}" presName="rootComposite3" presStyleCnt="0"/>
      <dgm:spPr/>
    </dgm:pt>
    <dgm:pt modelId="{9E72E4DE-21BE-4A77-A00D-1B4E09304D8D}" type="pres">
      <dgm:prSet presAssocID="{B99FD512-6022-4B39-93C7-BCD2C92F7471}" presName="rootText3" presStyleLbl="asst1" presStyleIdx="6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4F01A6-D708-45BD-85C3-E77AA80647E9}" type="pres">
      <dgm:prSet presAssocID="{B99FD512-6022-4B39-93C7-BCD2C92F7471}" presName="rootConnector3" presStyleLbl="asst1" presStyleIdx="6" presStyleCnt="18"/>
      <dgm:spPr/>
      <dgm:t>
        <a:bodyPr/>
        <a:lstStyle/>
        <a:p>
          <a:pPr latinLnBrk="1"/>
          <a:endParaRPr lang="ko-KR" altLang="en-US"/>
        </a:p>
      </dgm:t>
    </dgm:pt>
    <dgm:pt modelId="{6CAAC5D2-14A7-4A72-BD13-7C8D3A7E92E5}" type="pres">
      <dgm:prSet presAssocID="{B99FD512-6022-4B39-93C7-BCD2C92F7471}" presName="hierChild6" presStyleCnt="0"/>
      <dgm:spPr/>
    </dgm:pt>
    <dgm:pt modelId="{1BFCAFBD-1CFA-4379-B49B-B3961D261948}" type="pres">
      <dgm:prSet presAssocID="{B99FD512-6022-4B39-93C7-BCD2C92F7471}" presName="hierChild7" presStyleCnt="0"/>
      <dgm:spPr/>
    </dgm:pt>
    <dgm:pt modelId="{D28AA0A0-064B-4B63-95D4-F700518B53BC}" type="pres">
      <dgm:prSet presAssocID="{C8C7FB9A-9ADB-4C8A-B3CC-76256D364C43}" presName="Name111" presStyleLbl="parChTrans1D3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C59E48A3-532E-45B7-8345-421EAAE7807A}" type="pres">
      <dgm:prSet presAssocID="{7D5925B4-BD4F-43FF-BFBA-39954FA8AA94}" presName="hierRoot3" presStyleCnt="0">
        <dgm:presLayoutVars>
          <dgm:hierBranch val="init"/>
        </dgm:presLayoutVars>
      </dgm:prSet>
      <dgm:spPr/>
    </dgm:pt>
    <dgm:pt modelId="{96833DAE-9B29-40C4-BE75-499C37AC1C38}" type="pres">
      <dgm:prSet presAssocID="{7D5925B4-BD4F-43FF-BFBA-39954FA8AA94}" presName="rootComposite3" presStyleCnt="0"/>
      <dgm:spPr/>
    </dgm:pt>
    <dgm:pt modelId="{D278024B-8D13-4FAE-9CB1-301E06BD318A}" type="pres">
      <dgm:prSet presAssocID="{7D5925B4-BD4F-43FF-BFBA-39954FA8AA94}" presName="rootText3" presStyleLbl="asst1" presStyleIdx="7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D8296C-3462-4929-9AE2-ECBDDA40E1C8}" type="pres">
      <dgm:prSet presAssocID="{7D5925B4-BD4F-43FF-BFBA-39954FA8AA94}" presName="rootConnector3" presStyleLbl="asst1" presStyleIdx="7" presStyleCnt="18"/>
      <dgm:spPr/>
      <dgm:t>
        <a:bodyPr/>
        <a:lstStyle/>
        <a:p>
          <a:pPr latinLnBrk="1"/>
          <a:endParaRPr lang="ko-KR" altLang="en-US"/>
        </a:p>
      </dgm:t>
    </dgm:pt>
    <dgm:pt modelId="{8728C6B8-A9A1-4EC1-B048-04B8CFB190F8}" type="pres">
      <dgm:prSet presAssocID="{7D5925B4-BD4F-43FF-BFBA-39954FA8AA94}" presName="hierChild6" presStyleCnt="0"/>
      <dgm:spPr/>
    </dgm:pt>
    <dgm:pt modelId="{EBC8A9C3-9828-497C-8759-E496170FCE87}" type="pres">
      <dgm:prSet presAssocID="{7D5925B4-BD4F-43FF-BFBA-39954FA8AA94}" presName="hierChild7" presStyleCnt="0"/>
      <dgm:spPr/>
    </dgm:pt>
    <dgm:pt modelId="{A031A55E-B69D-464E-940A-203F220E1A2C}" type="pres">
      <dgm:prSet presAssocID="{EE187976-71C0-42D4-AFDA-5D588B0B0914}" presName="Name111" presStyleLbl="parChTrans1D4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E5E27F48-24BF-4094-ACD8-B4B3492A57A4}" type="pres">
      <dgm:prSet presAssocID="{AEBE1CB6-150C-4A6D-BA83-D7424D8358C9}" presName="hierRoot3" presStyleCnt="0">
        <dgm:presLayoutVars>
          <dgm:hierBranch val="init"/>
        </dgm:presLayoutVars>
      </dgm:prSet>
      <dgm:spPr/>
    </dgm:pt>
    <dgm:pt modelId="{53E75505-A35A-4F09-92B0-12DC2BEF73E4}" type="pres">
      <dgm:prSet presAssocID="{AEBE1CB6-150C-4A6D-BA83-D7424D8358C9}" presName="rootComposite3" presStyleCnt="0"/>
      <dgm:spPr/>
    </dgm:pt>
    <dgm:pt modelId="{EB8A23A8-B7CA-48F0-A466-1A9CBE4C1C3C}" type="pres">
      <dgm:prSet presAssocID="{AEBE1CB6-150C-4A6D-BA83-D7424D8358C9}" presName="rootText3" presStyleLbl="asst1" presStyleIdx="8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154FAD-3D9D-411A-A583-BF9AE3FA4DEB}" type="pres">
      <dgm:prSet presAssocID="{AEBE1CB6-150C-4A6D-BA83-D7424D8358C9}" presName="rootConnector3" presStyleLbl="asst1" presStyleIdx="8" presStyleCnt="18"/>
      <dgm:spPr/>
      <dgm:t>
        <a:bodyPr/>
        <a:lstStyle/>
        <a:p>
          <a:pPr latinLnBrk="1"/>
          <a:endParaRPr lang="ko-KR" altLang="en-US"/>
        </a:p>
      </dgm:t>
    </dgm:pt>
    <dgm:pt modelId="{36675436-C6CC-4C5A-9BBA-A24E8E130649}" type="pres">
      <dgm:prSet presAssocID="{AEBE1CB6-150C-4A6D-BA83-D7424D8358C9}" presName="hierChild6" presStyleCnt="0"/>
      <dgm:spPr/>
    </dgm:pt>
    <dgm:pt modelId="{F32D2730-C966-4990-81AF-9E2125088198}" type="pres">
      <dgm:prSet presAssocID="{AEBE1CB6-150C-4A6D-BA83-D7424D8358C9}" presName="hierChild7" presStyleCnt="0"/>
      <dgm:spPr/>
    </dgm:pt>
    <dgm:pt modelId="{76CE35D4-1E1A-42A9-8757-EFFC8FEA89D5}" type="pres">
      <dgm:prSet presAssocID="{8E14E44F-4E76-494D-93FF-FF106AC2C422}" presName="Name111" presStyleLbl="parChTrans1D4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EB482273-140F-4B02-B169-804C9B8BF596}" type="pres">
      <dgm:prSet presAssocID="{50D743BF-B7A8-4FA1-952F-BF21DE15ADE3}" presName="hierRoot3" presStyleCnt="0">
        <dgm:presLayoutVars>
          <dgm:hierBranch val="init"/>
        </dgm:presLayoutVars>
      </dgm:prSet>
      <dgm:spPr/>
    </dgm:pt>
    <dgm:pt modelId="{7ED03DA1-B23E-4EBC-8ED5-CA18C014B78A}" type="pres">
      <dgm:prSet presAssocID="{50D743BF-B7A8-4FA1-952F-BF21DE15ADE3}" presName="rootComposite3" presStyleCnt="0"/>
      <dgm:spPr/>
    </dgm:pt>
    <dgm:pt modelId="{41B5E620-96B5-4188-B6BA-845711F1888D}" type="pres">
      <dgm:prSet presAssocID="{50D743BF-B7A8-4FA1-952F-BF21DE15ADE3}" presName="rootText3" presStyleLbl="asst1" presStyleIdx="9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08CBF3-21AF-4D9E-ABFB-EEE89EF8F7BB}" type="pres">
      <dgm:prSet presAssocID="{50D743BF-B7A8-4FA1-952F-BF21DE15ADE3}" presName="rootConnector3" presStyleLbl="asst1" presStyleIdx="9" presStyleCnt="18"/>
      <dgm:spPr/>
      <dgm:t>
        <a:bodyPr/>
        <a:lstStyle/>
        <a:p>
          <a:pPr latinLnBrk="1"/>
          <a:endParaRPr lang="ko-KR" altLang="en-US"/>
        </a:p>
      </dgm:t>
    </dgm:pt>
    <dgm:pt modelId="{80CBDE28-1F9F-4EE6-B3AF-68AD09964352}" type="pres">
      <dgm:prSet presAssocID="{50D743BF-B7A8-4FA1-952F-BF21DE15ADE3}" presName="hierChild6" presStyleCnt="0"/>
      <dgm:spPr/>
    </dgm:pt>
    <dgm:pt modelId="{B98A4563-AAA9-4FA5-BED3-E4F867F3D531}" type="pres">
      <dgm:prSet presAssocID="{50D743BF-B7A8-4FA1-952F-BF21DE15ADE3}" presName="hierChild7" presStyleCnt="0"/>
      <dgm:spPr/>
    </dgm:pt>
    <dgm:pt modelId="{A02BE592-EFC3-4A3C-AC9D-B91C9BE460E1}" type="pres">
      <dgm:prSet presAssocID="{EC99D2D9-848D-4692-B6B3-2F330824C06E}" presName="Name111" presStyleLbl="parChTrans1D4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0387B1BC-A005-4867-A494-4B5A0DC9D6D6}" type="pres">
      <dgm:prSet presAssocID="{4D589155-8EA3-476A-A058-C56D8DCC9ACC}" presName="hierRoot3" presStyleCnt="0">
        <dgm:presLayoutVars>
          <dgm:hierBranch val="init"/>
        </dgm:presLayoutVars>
      </dgm:prSet>
      <dgm:spPr/>
    </dgm:pt>
    <dgm:pt modelId="{A05E4644-DF76-40D0-A708-2A0B84583090}" type="pres">
      <dgm:prSet presAssocID="{4D589155-8EA3-476A-A058-C56D8DCC9ACC}" presName="rootComposite3" presStyleCnt="0"/>
      <dgm:spPr/>
    </dgm:pt>
    <dgm:pt modelId="{B29DB6FE-BE9B-408E-BF18-F0BC112FAB05}" type="pres">
      <dgm:prSet presAssocID="{4D589155-8EA3-476A-A058-C56D8DCC9ACC}" presName="rootText3" presStyleLbl="asst1" presStyleIdx="10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5847F4-78DF-4988-A662-9297843BE460}" type="pres">
      <dgm:prSet presAssocID="{4D589155-8EA3-476A-A058-C56D8DCC9ACC}" presName="rootConnector3" presStyleLbl="asst1" presStyleIdx="10" presStyleCnt="18"/>
      <dgm:spPr/>
      <dgm:t>
        <a:bodyPr/>
        <a:lstStyle/>
        <a:p>
          <a:pPr latinLnBrk="1"/>
          <a:endParaRPr lang="ko-KR" altLang="en-US"/>
        </a:p>
      </dgm:t>
    </dgm:pt>
    <dgm:pt modelId="{6F3E49CD-B177-49AE-8BAD-50BAE5C79629}" type="pres">
      <dgm:prSet presAssocID="{4D589155-8EA3-476A-A058-C56D8DCC9ACC}" presName="hierChild6" presStyleCnt="0"/>
      <dgm:spPr/>
    </dgm:pt>
    <dgm:pt modelId="{FFD19FAA-E76A-482D-B777-4BE06CA9D04F}" type="pres">
      <dgm:prSet presAssocID="{4D589155-8EA3-476A-A058-C56D8DCC9ACC}" presName="hierChild7" presStyleCnt="0"/>
      <dgm:spPr/>
    </dgm:pt>
    <dgm:pt modelId="{63BEE55D-7B79-4779-A2EC-46A4EC1FE711}" type="pres">
      <dgm:prSet presAssocID="{E0F7D282-2D3E-439E-B4A3-7B54CF4E29CC}" presName="Name111" presStyleLbl="parChTrans1D4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F0521C74-6576-4582-8ED4-2040F4FCDB29}" type="pres">
      <dgm:prSet presAssocID="{C6D8E188-AB37-4153-BF88-E7F9C55BC894}" presName="hierRoot3" presStyleCnt="0">
        <dgm:presLayoutVars>
          <dgm:hierBranch val="init"/>
        </dgm:presLayoutVars>
      </dgm:prSet>
      <dgm:spPr/>
    </dgm:pt>
    <dgm:pt modelId="{805FCE40-4EED-4391-87F0-EFA1166FFBC3}" type="pres">
      <dgm:prSet presAssocID="{C6D8E188-AB37-4153-BF88-E7F9C55BC894}" presName="rootComposite3" presStyleCnt="0"/>
      <dgm:spPr/>
    </dgm:pt>
    <dgm:pt modelId="{AEFC81A7-6BBD-49CB-AE94-7F2269968B2E}" type="pres">
      <dgm:prSet presAssocID="{C6D8E188-AB37-4153-BF88-E7F9C55BC894}" presName="rootText3" presStyleLbl="asst1" presStyleIdx="11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92E9BA-C729-4E1C-BE12-544A169C3445}" type="pres">
      <dgm:prSet presAssocID="{C6D8E188-AB37-4153-BF88-E7F9C55BC894}" presName="rootConnector3" presStyleLbl="asst1" presStyleIdx="11" presStyleCnt="18"/>
      <dgm:spPr/>
      <dgm:t>
        <a:bodyPr/>
        <a:lstStyle/>
        <a:p>
          <a:pPr latinLnBrk="1"/>
          <a:endParaRPr lang="ko-KR" altLang="en-US"/>
        </a:p>
      </dgm:t>
    </dgm:pt>
    <dgm:pt modelId="{07C84049-6697-4A90-B662-1FF5746A88DF}" type="pres">
      <dgm:prSet presAssocID="{C6D8E188-AB37-4153-BF88-E7F9C55BC894}" presName="hierChild6" presStyleCnt="0"/>
      <dgm:spPr/>
    </dgm:pt>
    <dgm:pt modelId="{34A691D6-A13A-4274-9523-370754734332}" type="pres">
      <dgm:prSet presAssocID="{C6D8E188-AB37-4153-BF88-E7F9C55BC894}" presName="hierChild7" presStyleCnt="0"/>
      <dgm:spPr/>
    </dgm:pt>
    <dgm:pt modelId="{87D90467-4E01-4652-8DB2-FD363C79C2F1}" type="pres">
      <dgm:prSet presAssocID="{4D35E0BB-2672-4B8B-AA00-DB1A4BCCAADD}" presName="Name111" presStyleLbl="parChTrans1D3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8BF1ACC0-6DC1-4ACF-9786-0C86ABC1BEE8}" type="pres">
      <dgm:prSet presAssocID="{C33B5846-E75A-4E58-9F04-2B54B14CDD1C}" presName="hierRoot3" presStyleCnt="0">
        <dgm:presLayoutVars>
          <dgm:hierBranch val="init"/>
        </dgm:presLayoutVars>
      </dgm:prSet>
      <dgm:spPr/>
    </dgm:pt>
    <dgm:pt modelId="{3B5E3D5E-1058-442E-833A-6F73539B36A2}" type="pres">
      <dgm:prSet presAssocID="{C33B5846-E75A-4E58-9F04-2B54B14CDD1C}" presName="rootComposite3" presStyleCnt="0"/>
      <dgm:spPr/>
    </dgm:pt>
    <dgm:pt modelId="{5EAB7F55-86E6-4197-B13A-21C08253BC29}" type="pres">
      <dgm:prSet presAssocID="{C33B5846-E75A-4E58-9F04-2B54B14CDD1C}" presName="rootText3" presStyleLbl="asst1" presStyleIdx="12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0A4515-2707-4D8E-A88B-CA810A9E767B}" type="pres">
      <dgm:prSet presAssocID="{C33B5846-E75A-4E58-9F04-2B54B14CDD1C}" presName="rootConnector3" presStyleLbl="asst1" presStyleIdx="12" presStyleCnt="18"/>
      <dgm:spPr/>
      <dgm:t>
        <a:bodyPr/>
        <a:lstStyle/>
        <a:p>
          <a:pPr latinLnBrk="1"/>
          <a:endParaRPr lang="ko-KR" altLang="en-US"/>
        </a:p>
      </dgm:t>
    </dgm:pt>
    <dgm:pt modelId="{40354800-1600-4CBF-BC42-69FE5E306305}" type="pres">
      <dgm:prSet presAssocID="{C33B5846-E75A-4E58-9F04-2B54B14CDD1C}" presName="hierChild6" presStyleCnt="0"/>
      <dgm:spPr/>
    </dgm:pt>
    <dgm:pt modelId="{C4CC4C08-1D9E-4FB6-BDD0-08EE3CF0FFD1}" type="pres">
      <dgm:prSet presAssocID="{C33B5846-E75A-4E58-9F04-2B54B14CDD1C}" presName="hierChild7" presStyleCnt="0"/>
      <dgm:spPr/>
    </dgm:pt>
    <dgm:pt modelId="{9AC5F9BB-D767-402B-8078-8FA313040D6F}" type="pres">
      <dgm:prSet presAssocID="{135A2095-D2C8-40F9-B77F-FE4E86612560}" presName="Name111" presStyleLbl="parChTrans1D4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ABF778D4-E555-4F04-A7A0-5539679FE9A8}" type="pres">
      <dgm:prSet presAssocID="{4983A499-C895-4520-8991-05F2A92E50DD}" presName="hierRoot3" presStyleCnt="0">
        <dgm:presLayoutVars>
          <dgm:hierBranch val="init"/>
        </dgm:presLayoutVars>
      </dgm:prSet>
      <dgm:spPr/>
    </dgm:pt>
    <dgm:pt modelId="{3A8D0352-B6FD-48E2-B0F3-A1B03881B353}" type="pres">
      <dgm:prSet presAssocID="{4983A499-C895-4520-8991-05F2A92E50DD}" presName="rootComposite3" presStyleCnt="0"/>
      <dgm:spPr/>
    </dgm:pt>
    <dgm:pt modelId="{4F1FBD6B-2AD1-4263-8153-3A1CC8D20BD1}" type="pres">
      <dgm:prSet presAssocID="{4983A499-C895-4520-8991-05F2A92E50DD}" presName="rootText3" presStyleLbl="asst1" presStyleIdx="13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F6F268-3535-4DC8-A6AF-B0EC4B2CE59F}" type="pres">
      <dgm:prSet presAssocID="{4983A499-C895-4520-8991-05F2A92E50DD}" presName="rootConnector3" presStyleLbl="asst1" presStyleIdx="13" presStyleCnt="18"/>
      <dgm:spPr/>
      <dgm:t>
        <a:bodyPr/>
        <a:lstStyle/>
        <a:p>
          <a:pPr latinLnBrk="1"/>
          <a:endParaRPr lang="ko-KR" altLang="en-US"/>
        </a:p>
      </dgm:t>
    </dgm:pt>
    <dgm:pt modelId="{A01DEF41-EE9D-4A83-8C12-6F67FE9F1F98}" type="pres">
      <dgm:prSet presAssocID="{4983A499-C895-4520-8991-05F2A92E50DD}" presName="hierChild6" presStyleCnt="0"/>
      <dgm:spPr/>
    </dgm:pt>
    <dgm:pt modelId="{ECDC24D2-B7DE-412C-A987-172C91DB272E}" type="pres">
      <dgm:prSet presAssocID="{4983A499-C895-4520-8991-05F2A92E50DD}" presName="hierChild7" presStyleCnt="0"/>
      <dgm:spPr/>
    </dgm:pt>
    <dgm:pt modelId="{DF62B674-F9A6-4EF4-A139-E084EA96C09A}" type="pres">
      <dgm:prSet presAssocID="{5C7C9765-47CA-4D55-86DE-20BBD4514696}" presName="Name111" presStyleLbl="parChTrans1D4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3CF0E3A7-F72A-49E3-AE24-2CC0C31A916A}" type="pres">
      <dgm:prSet presAssocID="{5F2187E9-27A6-4D2C-A179-7EEB2C41F291}" presName="hierRoot3" presStyleCnt="0">
        <dgm:presLayoutVars>
          <dgm:hierBranch val="init"/>
        </dgm:presLayoutVars>
      </dgm:prSet>
      <dgm:spPr/>
    </dgm:pt>
    <dgm:pt modelId="{3F8C4716-6EA6-40C7-9AD8-2E4499C6EEE9}" type="pres">
      <dgm:prSet presAssocID="{5F2187E9-27A6-4D2C-A179-7EEB2C41F291}" presName="rootComposite3" presStyleCnt="0"/>
      <dgm:spPr/>
    </dgm:pt>
    <dgm:pt modelId="{AED56B40-938F-48B1-BB4E-48267196F60A}" type="pres">
      <dgm:prSet presAssocID="{5F2187E9-27A6-4D2C-A179-7EEB2C41F291}" presName="rootText3" presStyleLbl="asst1" presStyleIdx="14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2885E3-E55F-418A-8F6C-3A4A328E90FC}" type="pres">
      <dgm:prSet presAssocID="{5F2187E9-27A6-4D2C-A179-7EEB2C41F291}" presName="rootConnector3" presStyleLbl="asst1" presStyleIdx="14" presStyleCnt="18"/>
      <dgm:spPr/>
      <dgm:t>
        <a:bodyPr/>
        <a:lstStyle/>
        <a:p>
          <a:pPr latinLnBrk="1"/>
          <a:endParaRPr lang="ko-KR" altLang="en-US"/>
        </a:p>
      </dgm:t>
    </dgm:pt>
    <dgm:pt modelId="{EF7C98A0-167B-4D0B-88D5-4FAA2927B9CE}" type="pres">
      <dgm:prSet presAssocID="{5F2187E9-27A6-4D2C-A179-7EEB2C41F291}" presName="hierChild6" presStyleCnt="0"/>
      <dgm:spPr/>
    </dgm:pt>
    <dgm:pt modelId="{E4BDC2FA-E13A-4662-8637-1C48CCD8B6CF}" type="pres">
      <dgm:prSet presAssocID="{5F2187E9-27A6-4D2C-A179-7EEB2C41F291}" presName="hierChild7" presStyleCnt="0"/>
      <dgm:spPr/>
    </dgm:pt>
    <dgm:pt modelId="{CE564231-C453-461A-932A-B3AD1643BFFC}" type="pres">
      <dgm:prSet presAssocID="{95F9FF0A-1D1E-4DE4-9D01-2C33E5A457A9}" presName="Name111" presStyleLbl="parChTrans1D4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2C96E1DD-EA88-4522-B451-7169000F3210}" type="pres">
      <dgm:prSet presAssocID="{AB1A4095-1527-4693-BE3A-9751464D2E7D}" presName="hierRoot3" presStyleCnt="0">
        <dgm:presLayoutVars>
          <dgm:hierBranch val="init"/>
        </dgm:presLayoutVars>
      </dgm:prSet>
      <dgm:spPr/>
    </dgm:pt>
    <dgm:pt modelId="{0E706811-135F-4550-9E0C-051E7D3CD4CB}" type="pres">
      <dgm:prSet presAssocID="{AB1A4095-1527-4693-BE3A-9751464D2E7D}" presName="rootComposite3" presStyleCnt="0"/>
      <dgm:spPr/>
    </dgm:pt>
    <dgm:pt modelId="{CC71E28E-0D13-49E7-B429-7D39D85A2D31}" type="pres">
      <dgm:prSet presAssocID="{AB1A4095-1527-4693-BE3A-9751464D2E7D}" presName="rootText3" presStyleLbl="asst1" presStyleIdx="15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9C8F9F-BC8B-4D6E-9079-DF9DB13070C2}" type="pres">
      <dgm:prSet presAssocID="{AB1A4095-1527-4693-BE3A-9751464D2E7D}" presName="rootConnector3" presStyleLbl="asst1" presStyleIdx="15" presStyleCnt="18"/>
      <dgm:spPr/>
      <dgm:t>
        <a:bodyPr/>
        <a:lstStyle/>
        <a:p>
          <a:pPr latinLnBrk="1"/>
          <a:endParaRPr lang="ko-KR" altLang="en-US"/>
        </a:p>
      </dgm:t>
    </dgm:pt>
    <dgm:pt modelId="{72DE6D27-1EC9-492A-BBA0-5D00DD5498AF}" type="pres">
      <dgm:prSet presAssocID="{AB1A4095-1527-4693-BE3A-9751464D2E7D}" presName="hierChild6" presStyleCnt="0"/>
      <dgm:spPr/>
    </dgm:pt>
    <dgm:pt modelId="{881721CE-151B-4524-9280-8732118B3050}" type="pres">
      <dgm:prSet presAssocID="{AB1A4095-1527-4693-BE3A-9751464D2E7D}" presName="hierChild7" presStyleCnt="0"/>
      <dgm:spPr/>
    </dgm:pt>
    <dgm:pt modelId="{4E74326B-06D1-4C6D-A14D-0A573295DAE5}" type="pres">
      <dgm:prSet presAssocID="{A15F6B27-5F64-4E4B-978F-C7F55D237755}" presName="Name111" presStyleLbl="parChTrans1D4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9F11C103-1E56-42D7-8BAE-DD3D1130A234}" type="pres">
      <dgm:prSet presAssocID="{544C07B8-7BB0-4F22-9833-342D2AFA9370}" presName="hierRoot3" presStyleCnt="0">
        <dgm:presLayoutVars>
          <dgm:hierBranch val="init"/>
        </dgm:presLayoutVars>
      </dgm:prSet>
      <dgm:spPr/>
    </dgm:pt>
    <dgm:pt modelId="{C1716C8A-F047-400B-9926-97A7D303F513}" type="pres">
      <dgm:prSet presAssocID="{544C07B8-7BB0-4F22-9833-342D2AFA9370}" presName="rootComposite3" presStyleCnt="0"/>
      <dgm:spPr/>
    </dgm:pt>
    <dgm:pt modelId="{DECC79FF-DAC5-4F9F-B762-886A1DF689A5}" type="pres">
      <dgm:prSet presAssocID="{544C07B8-7BB0-4F22-9833-342D2AFA9370}" presName="rootText3" presStyleLbl="asst1" presStyleIdx="16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CD0A4E-6B88-47EF-B852-B10F28A8EC5B}" type="pres">
      <dgm:prSet presAssocID="{544C07B8-7BB0-4F22-9833-342D2AFA9370}" presName="rootConnector3" presStyleLbl="asst1" presStyleIdx="16" presStyleCnt="18"/>
      <dgm:spPr/>
      <dgm:t>
        <a:bodyPr/>
        <a:lstStyle/>
        <a:p>
          <a:pPr latinLnBrk="1"/>
          <a:endParaRPr lang="ko-KR" altLang="en-US"/>
        </a:p>
      </dgm:t>
    </dgm:pt>
    <dgm:pt modelId="{3B1721DC-74DA-4C1F-9ED6-5DED47C9EEDC}" type="pres">
      <dgm:prSet presAssocID="{544C07B8-7BB0-4F22-9833-342D2AFA9370}" presName="hierChild6" presStyleCnt="0"/>
      <dgm:spPr/>
    </dgm:pt>
    <dgm:pt modelId="{BFB384F5-3C60-4EC6-9008-5B0B26880F9B}" type="pres">
      <dgm:prSet presAssocID="{544C07B8-7BB0-4F22-9833-342D2AFA9370}" presName="hierChild7" presStyleCnt="0"/>
      <dgm:spPr/>
    </dgm:pt>
    <dgm:pt modelId="{B4126670-2DF2-4D69-B0B9-82793174C129}" type="pres">
      <dgm:prSet presAssocID="{2B786333-57F8-41B6-83EA-E57E2B585AAB}" presName="Name11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24E9BC9-756A-4453-85B0-49D9BA6695CB}" type="pres">
      <dgm:prSet presAssocID="{6701527A-ED1B-4F0F-912C-4C97006B4887}" presName="hierRoot3" presStyleCnt="0">
        <dgm:presLayoutVars>
          <dgm:hierBranch val="init"/>
        </dgm:presLayoutVars>
      </dgm:prSet>
      <dgm:spPr/>
    </dgm:pt>
    <dgm:pt modelId="{583C1F8F-C8D9-4C9C-BAFC-557E0343B483}" type="pres">
      <dgm:prSet presAssocID="{6701527A-ED1B-4F0F-912C-4C97006B4887}" presName="rootComposite3" presStyleCnt="0"/>
      <dgm:spPr/>
    </dgm:pt>
    <dgm:pt modelId="{96BED54B-C2E6-4A8D-9B31-601519A8BCFE}" type="pres">
      <dgm:prSet presAssocID="{6701527A-ED1B-4F0F-912C-4C97006B4887}" presName="rootText3" presStyleLbl="asst1" presStyleIdx="17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1D0B81-3272-4CF5-87C4-10429E49F27B}" type="pres">
      <dgm:prSet presAssocID="{6701527A-ED1B-4F0F-912C-4C97006B4887}" presName="rootConnector3" presStyleLbl="asst1" presStyleIdx="17" presStyleCnt="18"/>
      <dgm:spPr/>
      <dgm:t>
        <a:bodyPr/>
        <a:lstStyle/>
        <a:p>
          <a:pPr latinLnBrk="1"/>
          <a:endParaRPr lang="ko-KR" altLang="en-US"/>
        </a:p>
      </dgm:t>
    </dgm:pt>
    <dgm:pt modelId="{1E211B0C-2162-4FAF-95FF-CC9473AF8D57}" type="pres">
      <dgm:prSet presAssocID="{6701527A-ED1B-4F0F-912C-4C97006B4887}" presName="hierChild6" presStyleCnt="0"/>
      <dgm:spPr/>
    </dgm:pt>
    <dgm:pt modelId="{904FD501-E640-4868-ADDB-FE38E23F0F5B}" type="pres">
      <dgm:prSet presAssocID="{2BA9ACCC-BDCD-44D0-857B-24A67BD97956}" presName="Name37" presStyleLbl="parChTrans1D3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D578EB6F-0F27-494E-BE34-B54DD1358871}" type="pres">
      <dgm:prSet presAssocID="{910DAB27-16DE-486A-A830-CA9053089DCB}" presName="hierRoot2" presStyleCnt="0">
        <dgm:presLayoutVars>
          <dgm:hierBranch val="init"/>
        </dgm:presLayoutVars>
      </dgm:prSet>
      <dgm:spPr/>
    </dgm:pt>
    <dgm:pt modelId="{DD725669-E344-46E8-B7AD-E9077F60C6E8}" type="pres">
      <dgm:prSet presAssocID="{910DAB27-16DE-486A-A830-CA9053089DCB}" presName="rootComposite" presStyleCnt="0"/>
      <dgm:spPr/>
    </dgm:pt>
    <dgm:pt modelId="{5BDB905D-D6FA-486A-97E9-1F18600F7507}" type="pres">
      <dgm:prSet presAssocID="{910DAB27-16DE-486A-A830-CA9053089DCB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70FD71-D382-47FE-A96D-DE5E618FB965}" type="pres">
      <dgm:prSet presAssocID="{910DAB27-16DE-486A-A830-CA9053089DCB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8EB087C-7629-427A-8A28-EB7038FDF406}" type="pres">
      <dgm:prSet presAssocID="{910DAB27-16DE-486A-A830-CA9053089DCB}" presName="hierChild4" presStyleCnt="0"/>
      <dgm:spPr/>
    </dgm:pt>
    <dgm:pt modelId="{7732AF4E-7596-4565-9AA1-A611D6477C5D}" type="pres">
      <dgm:prSet presAssocID="{910DAB27-16DE-486A-A830-CA9053089DCB}" presName="hierChild5" presStyleCnt="0"/>
      <dgm:spPr/>
    </dgm:pt>
    <dgm:pt modelId="{04423C2B-D08A-42C2-A576-45AA17FC24C1}" type="pres">
      <dgm:prSet presAssocID="{0F08FA01-895F-4BC6-9008-EC5B764BA423}" presName="Name37" presStyleLbl="parChTrans1D3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F9DA40BA-69C7-48AC-9D8D-0174EAF76BD1}" type="pres">
      <dgm:prSet presAssocID="{25F2411D-97DF-43CF-85C9-D533D4934B90}" presName="hierRoot2" presStyleCnt="0">
        <dgm:presLayoutVars>
          <dgm:hierBranch val="init"/>
        </dgm:presLayoutVars>
      </dgm:prSet>
      <dgm:spPr/>
    </dgm:pt>
    <dgm:pt modelId="{46C04DED-4972-4AEB-A71C-A387ED0DABC0}" type="pres">
      <dgm:prSet presAssocID="{25F2411D-97DF-43CF-85C9-D533D4934B90}" presName="rootComposite" presStyleCnt="0"/>
      <dgm:spPr/>
    </dgm:pt>
    <dgm:pt modelId="{CD09AA1F-8A37-4AAA-BE8E-427C2D816F5E}" type="pres">
      <dgm:prSet presAssocID="{25F2411D-97DF-43CF-85C9-D533D4934B90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FE7011-1E9B-4AC6-810F-A3EE917EE31B}" type="pres">
      <dgm:prSet presAssocID="{25F2411D-97DF-43CF-85C9-D533D4934B90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225AB94E-9795-4706-BFB0-2645519E1A2E}" type="pres">
      <dgm:prSet presAssocID="{25F2411D-97DF-43CF-85C9-D533D4934B90}" presName="hierChild4" presStyleCnt="0"/>
      <dgm:spPr/>
    </dgm:pt>
    <dgm:pt modelId="{2B839891-7A05-4276-BC39-003BCA0EA819}" type="pres">
      <dgm:prSet presAssocID="{25F2411D-97DF-43CF-85C9-D533D4934B90}" presName="hierChild5" presStyleCnt="0"/>
      <dgm:spPr/>
    </dgm:pt>
    <dgm:pt modelId="{DB1D9605-F024-4FE5-B09A-23EEF6D4EDA0}" type="pres">
      <dgm:prSet presAssocID="{62722B81-5E64-4EF7-8750-678785F32FEA}" presName="Name37" presStyleLbl="parChTrans1D3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C2E9A616-09E7-45CE-AFD1-DE9C104F4A44}" type="pres">
      <dgm:prSet presAssocID="{8FD1A92E-2EED-4828-A513-E2C4AADAFCD2}" presName="hierRoot2" presStyleCnt="0">
        <dgm:presLayoutVars>
          <dgm:hierBranch val="init"/>
        </dgm:presLayoutVars>
      </dgm:prSet>
      <dgm:spPr/>
    </dgm:pt>
    <dgm:pt modelId="{3CE2E05F-7AA7-437E-96A3-0DDBA41AE009}" type="pres">
      <dgm:prSet presAssocID="{8FD1A92E-2EED-4828-A513-E2C4AADAFCD2}" presName="rootComposite" presStyleCnt="0"/>
      <dgm:spPr/>
    </dgm:pt>
    <dgm:pt modelId="{0A05B9D8-A934-4421-BDE3-EE39661DCCC0}" type="pres">
      <dgm:prSet presAssocID="{8FD1A92E-2EED-4828-A513-E2C4AADAFCD2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B7E92C-E216-42B8-9AC8-3893A6845B4C}" type="pres">
      <dgm:prSet presAssocID="{8FD1A92E-2EED-4828-A513-E2C4AADAFCD2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9336718-7AA7-4873-B720-7ECC17E9861B}" type="pres">
      <dgm:prSet presAssocID="{8FD1A92E-2EED-4828-A513-E2C4AADAFCD2}" presName="hierChild4" presStyleCnt="0"/>
      <dgm:spPr/>
    </dgm:pt>
    <dgm:pt modelId="{03AFE04E-7A28-4A48-9ECC-9420C988D53D}" type="pres">
      <dgm:prSet presAssocID="{8FD1A92E-2EED-4828-A513-E2C4AADAFCD2}" presName="hierChild5" presStyleCnt="0"/>
      <dgm:spPr/>
    </dgm:pt>
    <dgm:pt modelId="{A3F85763-136E-490F-BF8D-1E3FFC00DA4B}" type="pres">
      <dgm:prSet presAssocID="{E6EFBD43-806A-4A95-B186-2BCE747016E8}" presName="Name37" presStyleLbl="parChTrans1D3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74F90049-3F81-4F6E-B7A2-B980669871AA}" type="pres">
      <dgm:prSet presAssocID="{51DEAF00-91C9-4AA1-857D-65F773CE11F7}" presName="hierRoot2" presStyleCnt="0">
        <dgm:presLayoutVars>
          <dgm:hierBranch val="init"/>
        </dgm:presLayoutVars>
      </dgm:prSet>
      <dgm:spPr/>
    </dgm:pt>
    <dgm:pt modelId="{F008EAA4-57DF-4850-9E26-135FAF3EAFDD}" type="pres">
      <dgm:prSet presAssocID="{51DEAF00-91C9-4AA1-857D-65F773CE11F7}" presName="rootComposite" presStyleCnt="0"/>
      <dgm:spPr/>
    </dgm:pt>
    <dgm:pt modelId="{3C061A96-5997-428F-8AD6-BB56445C558B}" type="pres">
      <dgm:prSet presAssocID="{51DEAF00-91C9-4AA1-857D-65F773CE11F7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DEA4DD-AA14-4532-BEF5-5B48C4935C0D}" type="pres">
      <dgm:prSet presAssocID="{51DEAF00-91C9-4AA1-857D-65F773CE11F7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D2942AD-DD73-4A58-AAC4-36C2E7F13C7E}" type="pres">
      <dgm:prSet presAssocID="{51DEAF00-91C9-4AA1-857D-65F773CE11F7}" presName="hierChild4" presStyleCnt="0"/>
      <dgm:spPr/>
    </dgm:pt>
    <dgm:pt modelId="{BED83CD4-372C-4FC2-AB25-7C352B9F311E}" type="pres">
      <dgm:prSet presAssocID="{51DEAF00-91C9-4AA1-857D-65F773CE11F7}" presName="hierChild5" presStyleCnt="0"/>
      <dgm:spPr/>
    </dgm:pt>
    <dgm:pt modelId="{6C0B3ADA-D316-43D8-A03E-1F1784CB4E92}" type="pres">
      <dgm:prSet presAssocID="{7ED3ECF6-B0A1-415A-8E1E-EBFCE65A7A1A}" presName="Name37" presStyleLbl="parChTrans1D3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1A54F7D1-BD9A-40A3-9978-18C968089E96}" type="pres">
      <dgm:prSet presAssocID="{FB09E7CB-9B88-47CE-A995-E55E2FAA6BEA}" presName="hierRoot2" presStyleCnt="0">
        <dgm:presLayoutVars>
          <dgm:hierBranch val="init"/>
        </dgm:presLayoutVars>
      </dgm:prSet>
      <dgm:spPr/>
    </dgm:pt>
    <dgm:pt modelId="{0147F27B-BAA8-4E1E-A0BC-9DA381FFB8FB}" type="pres">
      <dgm:prSet presAssocID="{FB09E7CB-9B88-47CE-A995-E55E2FAA6BEA}" presName="rootComposite" presStyleCnt="0"/>
      <dgm:spPr/>
    </dgm:pt>
    <dgm:pt modelId="{1CB63B75-6829-4095-813A-00285A0C21D8}" type="pres">
      <dgm:prSet presAssocID="{FB09E7CB-9B88-47CE-A995-E55E2FAA6BEA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CEE2C6-02A8-4D7C-AB93-444F92A22194}" type="pres">
      <dgm:prSet presAssocID="{FB09E7CB-9B88-47CE-A995-E55E2FAA6BEA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B49230D-4321-4C62-B6FB-E9D8C69AB656}" type="pres">
      <dgm:prSet presAssocID="{FB09E7CB-9B88-47CE-A995-E55E2FAA6BEA}" presName="hierChild4" presStyleCnt="0"/>
      <dgm:spPr/>
    </dgm:pt>
    <dgm:pt modelId="{C610C2ED-275F-4FAE-8C5D-90A6166D992D}" type="pres">
      <dgm:prSet presAssocID="{FB09E7CB-9B88-47CE-A995-E55E2FAA6BEA}" presName="hierChild5" presStyleCnt="0"/>
      <dgm:spPr/>
    </dgm:pt>
    <dgm:pt modelId="{7CC18104-802B-40FC-A5FD-0E47D0CB3A58}" type="pres">
      <dgm:prSet presAssocID="{6701527A-ED1B-4F0F-912C-4C97006B4887}" presName="hierChild7" presStyleCnt="0"/>
      <dgm:spPr/>
    </dgm:pt>
  </dgm:ptLst>
  <dgm:cxnLst>
    <dgm:cxn modelId="{84153AAA-5E2D-4C39-A1C6-8DA83C164A82}" srcId="{73164D83-7E74-4EBF-AD0F-705C14587F8A}" destId="{D7CA2ED5-3203-494A-8F24-436BF72D9BAF}" srcOrd="0" destOrd="0" parTransId="{D547B3F6-7DE2-4F11-9568-CC4FDDAFE60C}" sibTransId="{1EC65394-DB58-41D9-B869-8501F5C77632}"/>
    <dgm:cxn modelId="{6843BDE4-80B1-45C6-A7FF-88EC5E9FE31F}" srcId="{D7CA2ED5-3203-494A-8F24-436BF72D9BAF}" destId="{7C86886D-3AAE-4A03-918F-460922F8B4A5}" srcOrd="2" destOrd="0" parTransId="{AE0C6766-EE3F-4F1E-BD12-7E887DBF515C}" sibTransId="{DE850495-1C5A-428D-B130-01B4402F9EDE}"/>
    <dgm:cxn modelId="{1A5316E3-E797-4E96-B24A-0BD8F2E4C393}" type="presOf" srcId="{FFA035A0-679A-4870-93D7-E65A33F4095F}" destId="{B2C8B8F8-C56E-45B1-9929-738AF466F166}" srcOrd="0" destOrd="0" presId="urn:microsoft.com/office/officeart/2005/8/layout/orgChart1"/>
    <dgm:cxn modelId="{501763A3-5451-4CF8-AB4B-507BDBDE422C}" srcId="{7D5925B4-BD4F-43FF-BFBA-39954FA8AA94}" destId="{AEBE1CB6-150C-4A6D-BA83-D7424D8358C9}" srcOrd="0" destOrd="0" parTransId="{EE187976-71C0-42D4-AFDA-5D588B0B0914}" sibTransId="{D2EB225C-5E63-460B-818C-ABB8AB6DAC29}"/>
    <dgm:cxn modelId="{EC1A2F09-D0ED-4808-928A-0FE0405866BC}" type="presOf" srcId="{FB09E7CB-9B88-47CE-A995-E55E2FAA6BEA}" destId="{8ECEE2C6-02A8-4D7C-AB93-444F92A22194}" srcOrd="1" destOrd="0" presId="urn:microsoft.com/office/officeart/2005/8/layout/orgChart1"/>
    <dgm:cxn modelId="{4685AA75-2C77-472D-AFAF-0C362B945A1F}" type="presOf" srcId="{EE187976-71C0-42D4-AFDA-5D588B0B0914}" destId="{A031A55E-B69D-464E-940A-203F220E1A2C}" srcOrd="0" destOrd="0" presId="urn:microsoft.com/office/officeart/2005/8/layout/orgChart1"/>
    <dgm:cxn modelId="{D96E32A7-430C-4D5C-8B78-4961F256A148}" type="presOf" srcId="{C33B5846-E75A-4E58-9F04-2B54B14CDD1C}" destId="{E90A4515-2707-4D8E-A88B-CA810A9E767B}" srcOrd="1" destOrd="0" presId="urn:microsoft.com/office/officeart/2005/8/layout/orgChart1"/>
    <dgm:cxn modelId="{B02945D8-E93D-4A19-A647-BC72DBD995E3}" type="presOf" srcId="{62722B81-5E64-4EF7-8750-678785F32FEA}" destId="{DB1D9605-F024-4FE5-B09A-23EEF6D4EDA0}" srcOrd="0" destOrd="0" presId="urn:microsoft.com/office/officeart/2005/8/layout/orgChart1"/>
    <dgm:cxn modelId="{35C17CFE-39D3-482C-8788-85F648CC2D3C}" type="presOf" srcId="{AEBE1CB6-150C-4A6D-BA83-D7424D8358C9}" destId="{EB8A23A8-B7CA-48F0-A466-1A9CBE4C1C3C}" srcOrd="0" destOrd="0" presId="urn:microsoft.com/office/officeart/2005/8/layout/orgChart1"/>
    <dgm:cxn modelId="{9F1C35C7-C531-487E-B64A-E602DAE835A3}" type="presOf" srcId="{AE0C6766-EE3F-4F1E-BD12-7E887DBF515C}" destId="{7B8F2D7D-A12C-4718-821D-908FA399BE3E}" srcOrd="0" destOrd="0" presId="urn:microsoft.com/office/officeart/2005/8/layout/orgChart1"/>
    <dgm:cxn modelId="{18BA68DA-7931-4350-9311-01206034E7C0}" type="presOf" srcId="{D7CA2ED5-3203-494A-8F24-436BF72D9BAF}" destId="{275DA575-9E2C-4923-917A-95A385C0F7C3}" srcOrd="1" destOrd="0" presId="urn:microsoft.com/office/officeart/2005/8/layout/orgChart1"/>
    <dgm:cxn modelId="{3986BC82-AEB7-47ED-ACA9-6DB44B0FC964}" srcId="{7D5925B4-BD4F-43FF-BFBA-39954FA8AA94}" destId="{50D743BF-B7A8-4FA1-952F-BF21DE15ADE3}" srcOrd="1" destOrd="0" parTransId="{8E14E44F-4E76-494D-93FF-FF106AC2C422}" sibTransId="{525BF460-24DC-4A9B-8F2D-768C83255079}"/>
    <dgm:cxn modelId="{9061246A-3459-40BF-BF04-0FE2959147F2}" type="presOf" srcId="{544C07B8-7BB0-4F22-9833-342D2AFA9370}" destId="{85CD0A4E-6B88-47EF-B852-B10F28A8EC5B}" srcOrd="1" destOrd="0" presId="urn:microsoft.com/office/officeart/2005/8/layout/orgChart1"/>
    <dgm:cxn modelId="{0EE8316F-82A9-4223-A8C1-5D5819B25BB0}" srcId="{6701527A-ED1B-4F0F-912C-4C97006B4887}" destId="{25F2411D-97DF-43CF-85C9-D533D4934B90}" srcOrd="1" destOrd="0" parTransId="{0F08FA01-895F-4BC6-9008-EC5B764BA423}" sibTransId="{C37EDC93-842A-4F66-BF40-3F10D164D827}"/>
    <dgm:cxn modelId="{E9C2F230-10BE-49C0-B5FC-51EE22232641}" type="presOf" srcId="{BCCD2703-5B63-435C-95BB-A50157744493}" destId="{6A07E774-C317-4DF6-B940-FB5426B922CA}" srcOrd="0" destOrd="0" presId="urn:microsoft.com/office/officeart/2005/8/layout/orgChart1"/>
    <dgm:cxn modelId="{B58BE729-2C2D-4C84-B025-0E8126960B09}" type="presOf" srcId="{544C07B8-7BB0-4F22-9833-342D2AFA9370}" destId="{DECC79FF-DAC5-4F9F-B762-886A1DF689A5}" srcOrd="0" destOrd="0" presId="urn:microsoft.com/office/officeart/2005/8/layout/orgChart1"/>
    <dgm:cxn modelId="{96A6BDCF-E4B1-4DA4-8C14-ACF85EABA9FC}" type="presOf" srcId="{6701527A-ED1B-4F0F-912C-4C97006B4887}" destId="{DE1D0B81-3272-4CF5-87C4-10429E49F27B}" srcOrd="1" destOrd="0" presId="urn:microsoft.com/office/officeart/2005/8/layout/orgChart1"/>
    <dgm:cxn modelId="{0B9662FC-F1C0-4750-956C-EFE023FDE1EF}" srcId="{6701527A-ED1B-4F0F-912C-4C97006B4887}" destId="{FB09E7CB-9B88-47CE-A995-E55E2FAA6BEA}" srcOrd="4" destOrd="0" parTransId="{7ED3ECF6-B0A1-415A-8E1E-EBFCE65A7A1A}" sibTransId="{060F683E-9275-4BD8-91E3-45DF4F8A9B8F}"/>
    <dgm:cxn modelId="{3B8412EF-59B4-41DE-9837-77E6386CC188}" type="presOf" srcId="{25F2411D-97DF-43CF-85C9-D533D4934B90}" destId="{CD09AA1F-8A37-4AAA-BE8E-427C2D816F5E}" srcOrd="0" destOrd="0" presId="urn:microsoft.com/office/officeart/2005/8/layout/orgChart1"/>
    <dgm:cxn modelId="{01E40E54-5561-48CC-BC5C-974D5BCBCB06}" type="presOf" srcId="{E0F7D282-2D3E-439E-B4A3-7B54CF4E29CC}" destId="{63BEE55D-7B79-4779-A2EC-46A4EC1FE711}" srcOrd="0" destOrd="0" presId="urn:microsoft.com/office/officeart/2005/8/layout/orgChart1"/>
    <dgm:cxn modelId="{6963B6E5-92CC-45E0-8EF3-DBEDF4A4F379}" type="presOf" srcId="{C6D8E188-AB37-4153-BF88-E7F9C55BC894}" destId="{AEFC81A7-6BBD-49CB-AE94-7F2269968B2E}" srcOrd="0" destOrd="0" presId="urn:microsoft.com/office/officeart/2005/8/layout/orgChart1"/>
    <dgm:cxn modelId="{985CE953-D26B-4F24-B1FC-F3E5715293B5}" type="presOf" srcId="{3F57FF04-DC18-4542-A4F3-FAB82F698AEF}" destId="{EFEFCA1C-10D8-4029-AB2B-4B114D3FFE18}" srcOrd="1" destOrd="0" presId="urn:microsoft.com/office/officeart/2005/8/layout/orgChart1"/>
    <dgm:cxn modelId="{0A348089-E68A-4226-A594-55FC3C4C8AAC}" type="presOf" srcId="{7C86886D-3AAE-4A03-918F-460922F8B4A5}" destId="{8A9DAF1B-0E86-4B6F-A602-6E4868EEF2BD}" srcOrd="1" destOrd="0" presId="urn:microsoft.com/office/officeart/2005/8/layout/orgChart1"/>
    <dgm:cxn modelId="{62B59A80-FCBC-44DA-A5B5-1BC8039584C2}" type="presOf" srcId="{7C86886D-3AAE-4A03-918F-460922F8B4A5}" destId="{3EB31786-41FE-4B36-84F7-C3F8B4761673}" srcOrd="0" destOrd="0" presId="urn:microsoft.com/office/officeart/2005/8/layout/orgChart1"/>
    <dgm:cxn modelId="{02E33391-BD8E-4B7F-A538-0590477C58DA}" type="presOf" srcId="{FFA035A0-679A-4870-93D7-E65A33F4095F}" destId="{8B06FA4B-0F6A-4055-AA44-682F5ADDA267}" srcOrd="1" destOrd="0" presId="urn:microsoft.com/office/officeart/2005/8/layout/orgChart1"/>
    <dgm:cxn modelId="{B2E70C16-FEC9-4216-9B92-0611986C84B4}" srcId="{7874377E-0C26-4EDA-8C7B-BBF2DAB03FA7}" destId="{73164D83-7E74-4EBF-AD0F-705C14587F8A}" srcOrd="0" destOrd="0" parTransId="{7135F5CE-8670-44E7-890D-96A2CB06BDF9}" sibTransId="{2F1E97C3-B337-4C8E-9A0A-7729F80F8F33}"/>
    <dgm:cxn modelId="{330D9D04-92F3-4799-8C7F-2CAC765A6F0F}" type="presOf" srcId="{3F57FF04-DC18-4542-A4F3-FAB82F698AEF}" destId="{8EF3676B-1D3B-438E-8491-AF3D345076AB}" srcOrd="0" destOrd="0" presId="urn:microsoft.com/office/officeart/2005/8/layout/orgChart1"/>
    <dgm:cxn modelId="{AE12C5A2-6BE8-4491-A874-8946A6F2A987}" type="presOf" srcId="{C8C7FB9A-9ADB-4C8A-B3CC-76256D364C43}" destId="{D28AA0A0-064B-4B63-95D4-F700518B53BC}" srcOrd="0" destOrd="0" presId="urn:microsoft.com/office/officeart/2005/8/layout/orgChart1"/>
    <dgm:cxn modelId="{2777DACE-A03A-4AB3-A2D0-A4C5839E8547}" type="presOf" srcId="{0F08FA01-895F-4BC6-9008-EC5B764BA423}" destId="{04423C2B-D08A-42C2-A576-45AA17FC24C1}" srcOrd="0" destOrd="0" presId="urn:microsoft.com/office/officeart/2005/8/layout/orgChart1"/>
    <dgm:cxn modelId="{D06A5A04-5566-4349-BD78-C49B8F337C35}" type="presOf" srcId="{2BA9ACCC-BDCD-44D0-857B-24A67BD97956}" destId="{904FD501-E640-4868-ADDB-FE38E23F0F5B}" srcOrd="0" destOrd="0" presId="urn:microsoft.com/office/officeart/2005/8/layout/orgChart1"/>
    <dgm:cxn modelId="{D31AE0E2-9CA0-4129-B37B-56F2230640C6}" srcId="{BA4B0095-A813-4F03-8DDE-AA3976DD2061}" destId="{7874377E-0C26-4EDA-8C7B-BBF2DAB03FA7}" srcOrd="0" destOrd="0" parTransId="{2E424BD6-AB05-4705-A37A-1C031A7D0021}" sibTransId="{169F484A-47BB-4F2A-9A8C-3D0FEF2FB645}"/>
    <dgm:cxn modelId="{73BFACAB-3F57-414E-BE0C-03BB2180D06B}" srcId="{D7CA2ED5-3203-494A-8F24-436BF72D9BAF}" destId="{3F57FF04-DC18-4542-A4F3-FAB82F698AEF}" srcOrd="3" destOrd="0" parTransId="{E2B4F7AC-F7C8-40D3-9D22-C96F64300F01}" sibTransId="{A81A4524-86A9-4B07-80DB-AE7FE3D6699C}"/>
    <dgm:cxn modelId="{F9527265-C0E3-48CE-9B9C-F81324B3A129}" type="presOf" srcId="{D7CA2ED5-3203-494A-8F24-436BF72D9BAF}" destId="{CADDB842-1823-4A74-B88B-FC679078DBB8}" srcOrd="0" destOrd="0" presId="urn:microsoft.com/office/officeart/2005/8/layout/orgChart1"/>
    <dgm:cxn modelId="{056BE6CE-C7E7-472E-9589-D8D43CE95255}" type="presOf" srcId="{AB1A4095-1527-4693-BE3A-9751464D2E7D}" destId="{E59C8F9F-BC8B-4D6E-9079-DF9DB13070C2}" srcOrd="1" destOrd="0" presId="urn:microsoft.com/office/officeart/2005/8/layout/orgChart1"/>
    <dgm:cxn modelId="{806749B0-9518-4FAC-8B69-78EEA14B5B72}" type="presOf" srcId="{95F2ACD4-6AD1-4F14-AD55-C1BFB57BF760}" destId="{21D42923-C57B-4C9F-BF76-153D0128AA53}" srcOrd="1" destOrd="0" presId="urn:microsoft.com/office/officeart/2005/8/layout/orgChart1"/>
    <dgm:cxn modelId="{A295A0FC-C1C7-4149-B437-82F2C7E27B45}" type="presOf" srcId="{73164D83-7E74-4EBF-AD0F-705C14587F8A}" destId="{9460F0F0-9B82-4ACA-AB45-8C39B173C0D9}" srcOrd="1" destOrd="0" presId="urn:microsoft.com/office/officeart/2005/8/layout/orgChart1"/>
    <dgm:cxn modelId="{9A8CC01E-BEE4-40C0-BD15-C3CB3EBCA296}" type="presOf" srcId="{4D589155-8EA3-476A-A058-C56D8DCC9ACC}" destId="{1F5847F4-78DF-4988-A662-9297843BE460}" srcOrd="1" destOrd="0" presId="urn:microsoft.com/office/officeart/2005/8/layout/orgChart1"/>
    <dgm:cxn modelId="{0C66817B-96B9-42C7-A1CE-F25CD3180724}" type="presOf" srcId="{5F2187E9-27A6-4D2C-A179-7EEB2C41F291}" destId="{AED56B40-938F-48B1-BB4E-48267196F60A}" srcOrd="0" destOrd="0" presId="urn:microsoft.com/office/officeart/2005/8/layout/orgChart1"/>
    <dgm:cxn modelId="{8C81AC0A-E59A-4CB1-B933-E5A583DA01C4}" type="presOf" srcId="{D547B3F6-7DE2-4F11-9568-CC4FDDAFE60C}" destId="{AAF9A3CA-8F25-4978-83A7-A6A5C10EA7B1}" srcOrd="0" destOrd="0" presId="urn:microsoft.com/office/officeart/2005/8/layout/orgChart1"/>
    <dgm:cxn modelId="{8FA885C4-3CEF-4F71-AC8D-32A0C53DBFD9}" srcId="{C33B5846-E75A-4E58-9F04-2B54B14CDD1C}" destId="{AB1A4095-1527-4693-BE3A-9751464D2E7D}" srcOrd="2" destOrd="0" parTransId="{95F9FF0A-1D1E-4DE4-9D01-2C33E5A457A9}" sibTransId="{1E4B74FB-F478-49A4-9976-C1A08443DF3F}"/>
    <dgm:cxn modelId="{7B802982-754B-4655-9DD1-B62578498F62}" type="presOf" srcId="{EC99D2D9-848D-4692-B6B3-2F330824C06E}" destId="{A02BE592-EFC3-4A3C-AC9D-B91C9BE460E1}" srcOrd="0" destOrd="0" presId="urn:microsoft.com/office/officeart/2005/8/layout/orgChart1"/>
    <dgm:cxn modelId="{EE236791-960B-47F7-95EF-0082703EB8D0}" type="presOf" srcId="{C33B5846-E75A-4E58-9F04-2B54B14CDD1C}" destId="{5EAB7F55-86E6-4197-B13A-21C08253BC29}" srcOrd="0" destOrd="0" presId="urn:microsoft.com/office/officeart/2005/8/layout/orgChart1"/>
    <dgm:cxn modelId="{B21C5F55-9AF9-4B6C-87DC-DD209BF381BB}" type="presOf" srcId="{95F9FF0A-1D1E-4DE4-9D01-2C33E5A457A9}" destId="{CE564231-C453-461A-932A-B3AD1643BFFC}" srcOrd="0" destOrd="0" presId="urn:microsoft.com/office/officeart/2005/8/layout/orgChart1"/>
    <dgm:cxn modelId="{0D2D4388-B287-47BB-81B4-C753CFCB84AA}" type="presOf" srcId="{910DAB27-16DE-486A-A830-CA9053089DCB}" destId="{5BDB905D-D6FA-486A-97E9-1F18600F7507}" srcOrd="0" destOrd="0" presId="urn:microsoft.com/office/officeart/2005/8/layout/orgChart1"/>
    <dgm:cxn modelId="{C331FFFA-BDD1-4AB5-BF33-DB6A3047F3ED}" srcId="{7874377E-0C26-4EDA-8C7B-BBF2DAB03FA7}" destId="{6701527A-ED1B-4F0F-912C-4C97006B4887}" srcOrd="1" destOrd="0" parTransId="{2B786333-57F8-41B6-83EA-E57E2B585AAB}" sibTransId="{65A8DA51-8B9D-4EE6-9ED5-98D2B3E7D1FE}"/>
    <dgm:cxn modelId="{835450EB-8C09-478C-B40F-EC92BE1390FF}" srcId="{C33B5846-E75A-4E58-9F04-2B54B14CDD1C}" destId="{4983A499-C895-4520-8991-05F2A92E50DD}" srcOrd="0" destOrd="0" parTransId="{135A2095-D2C8-40F9-B77F-FE4E86612560}" sibTransId="{268A56A7-2926-42A9-B3F3-EA30C4A57473}"/>
    <dgm:cxn modelId="{365B478F-B452-46DB-AF8F-D50A7992F5FC}" type="presOf" srcId="{73164D83-7E74-4EBF-AD0F-705C14587F8A}" destId="{8E28CAFF-D0A4-4D67-A599-26104A52A007}" srcOrd="0" destOrd="0" presId="urn:microsoft.com/office/officeart/2005/8/layout/orgChart1"/>
    <dgm:cxn modelId="{E9CF8E17-B438-45B3-AB4F-0BDB0DC7185B}" type="presOf" srcId="{116E51BC-15F0-4B6C-93CE-AC7D5323C253}" destId="{3633494E-B7E3-442D-AB3A-725EE93B7859}" srcOrd="0" destOrd="0" presId="urn:microsoft.com/office/officeart/2005/8/layout/orgChart1"/>
    <dgm:cxn modelId="{FBAB8A49-3250-4153-AA8B-C381085C9707}" type="presOf" srcId="{6701527A-ED1B-4F0F-912C-4C97006B4887}" destId="{96BED54B-C2E6-4A8D-9B31-601519A8BCFE}" srcOrd="0" destOrd="0" presId="urn:microsoft.com/office/officeart/2005/8/layout/orgChart1"/>
    <dgm:cxn modelId="{2EC43C19-8986-4F90-B8EF-BAB5C542C773}" srcId="{7D5925B4-BD4F-43FF-BFBA-39954FA8AA94}" destId="{C6D8E188-AB37-4153-BF88-E7F9C55BC894}" srcOrd="3" destOrd="0" parTransId="{E0F7D282-2D3E-439E-B4A3-7B54CF4E29CC}" sibTransId="{A2FCCD34-77A6-4B27-8285-2E519009E05A}"/>
    <dgm:cxn modelId="{61B48AAC-B94D-45F4-850C-A376E55D88D1}" type="presOf" srcId="{8FD1A92E-2EED-4828-A513-E2C4AADAFCD2}" destId="{E9B7E92C-E216-42B8-9AC8-3893A6845B4C}" srcOrd="1" destOrd="0" presId="urn:microsoft.com/office/officeart/2005/8/layout/orgChart1"/>
    <dgm:cxn modelId="{6566C83C-4B57-4777-9EA3-45F1B0888F4F}" type="presOf" srcId="{FB09E7CB-9B88-47CE-A995-E55E2FAA6BEA}" destId="{1CB63B75-6829-4095-813A-00285A0C21D8}" srcOrd="0" destOrd="0" presId="urn:microsoft.com/office/officeart/2005/8/layout/orgChart1"/>
    <dgm:cxn modelId="{F19F18E7-A20A-43D3-97D8-C61C1D0E6875}" type="presOf" srcId="{B99FD512-6022-4B39-93C7-BCD2C92F7471}" destId="{F44F01A6-D708-45BD-85C3-E77AA80647E9}" srcOrd="1" destOrd="0" presId="urn:microsoft.com/office/officeart/2005/8/layout/orgChart1"/>
    <dgm:cxn modelId="{E93C0E39-B295-4070-BAFA-3E4F9580BC59}" srcId="{6701527A-ED1B-4F0F-912C-4C97006B4887}" destId="{8FD1A92E-2EED-4828-A513-E2C4AADAFCD2}" srcOrd="2" destOrd="0" parTransId="{62722B81-5E64-4EF7-8750-678785F32FEA}" sibTransId="{556C2476-CEC7-480D-97A8-A54FF893163F}"/>
    <dgm:cxn modelId="{E52C427A-6B50-47BA-825F-7060A02BC338}" type="presOf" srcId="{50D743BF-B7A8-4FA1-952F-BF21DE15ADE3}" destId="{41B5E620-96B5-4188-B6BA-845711F1888D}" srcOrd="0" destOrd="0" presId="urn:microsoft.com/office/officeart/2005/8/layout/orgChart1"/>
    <dgm:cxn modelId="{2D83F41E-10C9-4FE9-96B0-FA371A532D32}" type="presOf" srcId="{50085C2C-86AC-4E2F-B6AB-511A0164CD3E}" destId="{8331E602-E90F-441D-AEE8-98E5AC321369}" srcOrd="0" destOrd="0" presId="urn:microsoft.com/office/officeart/2005/8/layout/orgChart1"/>
    <dgm:cxn modelId="{8BD889BF-2AA7-4F4E-9575-54CC9EFD378E}" type="presOf" srcId="{A15F6B27-5F64-4E4B-978F-C7F55D237755}" destId="{4E74326B-06D1-4C6D-A14D-0A573295DAE5}" srcOrd="0" destOrd="0" presId="urn:microsoft.com/office/officeart/2005/8/layout/orgChart1"/>
    <dgm:cxn modelId="{DFE13EC1-23F9-44A0-BFCE-AE905D967310}" srcId="{6701527A-ED1B-4F0F-912C-4C97006B4887}" destId="{910DAB27-16DE-486A-A830-CA9053089DCB}" srcOrd="0" destOrd="0" parTransId="{2BA9ACCC-BDCD-44D0-857B-24A67BD97956}" sibTransId="{AC3AF3B1-362A-4311-B6AE-0306F354E3A2}"/>
    <dgm:cxn modelId="{C8FFEA38-E97D-425B-8029-01F2E7BC03CF}" type="presOf" srcId="{5C7C9765-47CA-4D55-86DE-20BBD4514696}" destId="{DF62B674-F9A6-4EF4-A139-E084EA96C09A}" srcOrd="0" destOrd="0" presId="urn:microsoft.com/office/officeart/2005/8/layout/orgChart1"/>
    <dgm:cxn modelId="{9503FD19-2911-46A4-BB96-34CC86BAB7B3}" type="presOf" srcId="{8E14E44F-4E76-494D-93FF-FF106AC2C422}" destId="{76CE35D4-1E1A-42A9-8757-EFFC8FEA89D5}" srcOrd="0" destOrd="0" presId="urn:microsoft.com/office/officeart/2005/8/layout/orgChart1"/>
    <dgm:cxn modelId="{A8F8ADEC-EA48-41E0-87E4-B56448E090E7}" type="presOf" srcId="{25F2411D-97DF-43CF-85C9-D533D4934B90}" destId="{46FE7011-1E9B-4AC6-810F-A3EE917EE31B}" srcOrd="1" destOrd="0" presId="urn:microsoft.com/office/officeart/2005/8/layout/orgChart1"/>
    <dgm:cxn modelId="{7990F06E-6BBB-4CC7-8299-1CA9A024CA86}" srcId="{C33B5846-E75A-4E58-9F04-2B54B14CDD1C}" destId="{544C07B8-7BB0-4F22-9833-342D2AFA9370}" srcOrd="3" destOrd="0" parTransId="{A15F6B27-5F64-4E4B-978F-C7F55D237755}" sibTransId="{3EE8FAF0-0917-4A45-AE8E-FAB300ED19E2}"/>
    <dgm:cxn modelId="{1300F5A3-E113-4B39-8ADF-48FA60F2A46C}" srcId="{C33B5846-E75A-4E58-9F04-2B54B14CDD1C}" destId="{5F2187E9-27A6-4D2C-A179-7EEB2C41F291}" srcOrd="1" destOrd="0" parTransId="{5C7C9765-47CA-4D55-86DE-20BBD4514696}" sibTransId="{3DF750AD-8DEE-4C97-B49C-7B2F3423C545}"/>
    <dgm:cxn modelId="{11D9481D-F3CE-4E07-A76C-9FD8E4F9D259}" type="presOf" srcId="{4D35E0BB-2672-4B8B-AA00-DB1A4BCCAADD}" destId="{87D90467-4E01-4652-8DB2-FD363C79C2F1}" srcOrd="0" destOrd="0" presId="urn:microsoft.com/office/officeart/2005/8/layout/orgChart1"/>
    <dgm:cxn modelId="{4323D697-5597-4C48-943A-0000C5AC3CE7}" type="presOf" srcId="{AB1A4095-1527-4693-BE3A-9751464D2E7D}" destId="{CC71E28E-0D13-49E7-B429-7D39D85A2D31}" srcOrd="0" destOrd="0" presId="urn:microsoft.com/office/officeart/2005/8/layout/orgChart1"/>
    <dgm:cxn modelId="{42ECFAF9-3CBC-4CD2-B497-49ACDA69EBDE}" srcId="{D7CA2ED5-3203-494A-8F24-436BF72D9BAF}" destId="{FFA035A0-679A-4870-93D7-E65A33F4095F}" srcOrd="0" destOrd="0" parTransId="{BCCD2703-5B63-435C-95BB-A50157744493}" sibTransId="{DEBE584B-E38B-4A70-BBB4-F6515522CA5B}"/>
    <dgm:cxn modelId="{6FF54F79-8DF5-4B03-9661-19FA53E628CA}" type="presOf" srcId="{BA4B0095-A813-4F03-8DDE-AA3976DD2061}" destId="{8622BEFD-6207-40EE-AFE0-F7A687F51955}" srcOrd="0" destOrd="0" presId="urn:microsoft.com/office/officeart/2005/8/layout/orgChart1"/>
    <dgm:cxn modelId="{BB431F4E-59CE-4BA8-B5E8-1896B3827F0C}" type="presOf" srcId="{C6D8E188-AB37-4153-BF88-E7F9C55BC894}" destId="{8092E9BA-C729-4E1C-BE12-544A169C3445}" srcOrd="1" destOrd="0" presId="urn:microsoft.com/office/officeart/2005/8/layout/orgChart1"/>
    <dgm:cxn modelId="{32CFA3C4-02AF-4843-8B72-2F3E1DC38AE5}" type="presOf" srcId="{135A2095-D2C8-40F9-B77F-FE4E86612560}" destId="{9AC5F9BB-D767-402B-8078-8FA313040D6F}" srcOrd="0" destOrd="0" presId="urn:microsoft.com/office/officeart/2005/8/layout/orgChart1"/>
    <dgm:cxn modelId="{F9E75C2B-89DC-49A5-90E1-AA7BF2EDA519}" type="presOf" srcId="{AEBE1CB6-150C-4A6D-BA83-D7424D8358C9}" destId="{E6154FAD-3D9D-411A-A583-BF9AE3FA4DEB}" srcOrd="1" destOrd="0" presId="urn:microsoft.com/office/officeart/2005/8/layout/orgChart1"/>
    <dgm:cxn modelId="{E1478FE7-78BF-4D4A-B7E5-D0E1829528B5}" type="presOf" srcId="{2B786333-57F8-41B6-83EA-E57E2B585AAB}" destId="{B4126670-2DF2-4D69-B0B9-82793174C129}" srcOrd="0" destOrd="0" presId="urn:microsoft.com/office/officeart/2005/8/layout/orgChart1"/>
    <dgm:cxn modelId="{C91A74E1-49DC-4C1C-B9B6-5003D2C2C6ED}" type="presOf" srcId="{51DEAF00-91C9-4AA1-857D-65F773CE11F7}" destId="{91DEA4DD-AA14-4532-BEF5-5B48C4935C0D}" srcOrd="1" destOrd="0" presId="urn:microsoft.com/office/officeart/2005/8/layout/orgChart1"/>
    <dgm:cxn modelId="{902D5174-A2F9-4BA7-8F2A-24E87E087EE6}" type="presOf" srcId="{4983A499-C895-4520-8991-05F2A92E50DD}" destId="{00F6F268-3535-4DC8-A6AF-B0EC4B2CE59F}" srcOrd="1" destOrd="0" presId="urn:microsoft.com/office/officeart/2005/8/layout/orgChart1"/>
    <dgm:cxn modelId="{C6649BBD-0304-46D7-A589-3A3C3E197579}" srcId="{73164D83-7E74-4EBF-AD0F-705C14587F8A}" destId="{B99FD512-6022-4B39-93C7-BCD2C92F7471}" srcOrd="1" destOrd="0" parTransId="{50085C2C-86AC-4E2F-B6AB-511A0164CD3E}" sibTransId="{DED2C207-189D-4EAD-8C62-472EEC346723}"/>
    <dgm:cxn modelId="{AE3D5A8C-17A8-4F4B-BC6D-E40D4FAD3775}" srcId="{D7CA2ED5-3203-494A-8F24-436BF72D9BAF}" destId="{95F2ACD4-6AD1-4F14-AD55-C1BFB57BF760}" srcOrd="1" destOrd="0" parTransId="{116E51BC-15F0-4B6C-93CE-AC7D5323C253}" sibTransId="{938620AB-2BB9-4EAA-B112-AB2B6F0CE823}"/>
    <dgm:cxn modelId="{1745EB86-8F11-4872-8B51-6DA1AE2A1AE0}" type="presOf" srcId="{95F2ACD4-6AD1-4F14-AD55-C1BFB57BF760}" destId="{E4F96C6B-17B7-4095-A580-2877B2A10286}" srcOrd="0" destOrd="0" presId="urn:microsoft.com/office/officeart/2005/8/layout/orgChart1"/>
    <dgm:cxn modelId="{7BAE5EF5-585E-471E-AC0C-3957A4F5A694}" type="presOf" srcId="{7874377E-0C26-4EDA-8C7B-BBF2DAB03FA7}" destId="{F0666906-99B2-481F-ACD4-A545F9ED193E}" srcOrd="1" destOrd="0" presId="urn:microsoft.com/office/officeart/2005/8/layout/orgChart1"/>
    <dgm:cxn modelId="{C80C0A94-20F2-4FFE-B927-AB79F32E4162}" srcId="{6701527A-ED1B-4F0F-912C-4C97006B4887}" destId="{51DEAF00-91C9-4AA1-857D-65F773CE11F7}" srcOrd="3" destOrd="0" parTransId="{E6EFBD43-806A-4A95-B186-2BCE747016E8}" sibTransId="{D31959A8-65D4-4B19-9E59-C023C15B1513}"/>
    <dgm:cxn modelId="{92EE9C14-3E83-434C-9ED4-EAF48A836CC2}" srcId="{73164D83-7E74-4EBF-AD0F-705C14587F8A}" destId="{C33B5846-E75A-4E58-9F04-2B54B14CDD1C}" srcOrd="3" destOrd="0" parTransId="{4D35E0BB-2672-4B8B-AA00-DB1A4BCCAADD}" sibTransId="{93EE3E18-2D5D-410B-917C-54160E9B5F26}"/>
    <dgm:cxn modelId="{68FFCD0B-5325-4F62-877A-A97B84438F34}" type="presOf" srcId="{7135F5CE-8670-44E7-890D-96A2CB06BDF9}" destId="{ED941A2C-0EA8-41AD-AA08-6032E1197515}" srcOrd="0" destOrd="0" presId="urn:microsoft.com/office/officeart/2005/8/layout/orgChart1"/>
    <dgm:cxn modelId="{0AAB0138-CAB4-473C-B9A6-93F0ADD05188}" type="presOf" srcId="{B99FD512-6022-4B39-93C7-BCD2C92F7471}" destId="{9E72E4DE-21BE-4A77-A00D-1B4E09304D8D}" srcOrd="0" destOrd="0" presId="urn:microsoft.com/office/officeart/2005/8/layout/orgChart1"/>
    <dgm:cxn modelId="{B911C140-68C5-4A9E-8130-93E38D9BD35F}" type="presOf" srcId="{7D5925B4-BD4F-43FF-BFBA-39954FA8AA94}" destId="{D278024B-8D13-4FAE-9CB1-301E06BD318A}" srcOrd="0" destOrd="0" presId="urn:microsoft.com/office/officeart/2005/8/layout/orgChart1"/>
    <dgm:cxn modelId="{9B4CBDE7-AEBD-41A6-AA34-5D3488F24534}" type="presOf" srcId="{4D589155-8EA3-476A-A058-C56D8DCC9ACC}" destId="{B29DB6FE-BE9B-408E-BF18-F0BC112FAB05}" srcOrd="0" destOrd="0" presId="urn:microsoft.com/office/officeart/2005/8/layout/orgChart1"/>
    <dgm:cxn modelId="{1CA7E034-AE9A-407E-BFC2-AD20D9E6D653}" type="presOf" srcId="{50D743BF-B7A8-4FA1-952F-BF21DE15ADE3}" destId="{3008CBF3-21AF-4D9E-ABFB-EEE89EF8F7BB}" srcOrd="1" destOrd="0" presId="urn:microsoft.com/office/officeart/2005/8/layout/orgChart1"/>
    <dgm:cxn modelId="{85F30D81-2161-4E72-B331-DF3A7AA49934}" srcId="{7D5925B4-BD4F-43FF-BFBA-39954FA8AA94}" destId="{4D589155-8EA3-476A-A058-C56D8DCC9ACC}" srcOrd="2" destOrd="0" parTransId="{EC99D2D9-848D-4692-B6B3-2F330824C06E}" sibTransId="{ACB2E03C-B5B5-41F4-AAC7-CEFEB9F811C7}"/>
    <dgm:cxn modelId="{11A21267-EAAA-4555-8468-6BDA03F33154}" type="presOf" srcId="{E2B4F7AC-F7C8-40D3-9D22-C96F64300F01}" destId="{318848CF-C815-4BBB-9142-E845AF3361AA}" srcOrd="0" destOrd="0" presId="urn:microsoft.com/office/officeart/2005/8/layout/orgChart1"/>
    <dgm:cxn modelId="{4D54F6D4-4A64-4CB5-AD44-C6608A9FF532}" type="presOf" srcId="{E6EFBD43-806A-4A95-B186-2BCE747016E8}" destId="{A3F85763-136E-490F-BF8D-1E3FFC00DA4B}" srcOrd="0" destOrd="0" presId="urn:microsoft.com/office/officeart/2005/8/layout/orgChart1"/>
    <dgm:cxn modelId="{7F5D9199-4891-400D-B1A3-C6B60881F96E}" srcId="{73164D83-7E74-4EBF-AD0F-705C14587F8A}" destId="{7D5925B4-BD4F-43FF-BFBA-39954FA8AA94}" srcOrd="2" destOrd="0" parTransId="{C8C7FB9A-9ADB-4C8A-B3CC-76256D364C43}" sibTransId="{0B23FF01-76AB-4625-8E49-8007F0607460}"/>
    <dgm:cxn modelId="{C601FCAA-96D2-4E85-AFA7-02C37A51D478}" type="presOf" srcId="{910DAB27-16DE-486A-A830-CA9053089DCB}" destId="{6970FD71-D382-47FE-A96D-DE5E618FB965}" srcOrd="1" destOrd="0" presId="urn:microsoft.com/office/officeart/2005/8/layout/orgChart1"/>
    <dgm:cxn modelId="{054003B7-BD61-4E14-9549-818FA678D1E7}" type="presOf" srcId="{4983A499-C895-4520-8991-05F2A92E50DD}" destId="{4F1FBD6B-2AD1-4263-8153-3A1CC8D20BD1}" srcOrd="0" destOrd="0" presId="urn:microsoft.com/office/officeart/2005/8/layout/orgChart1"/>
    <dgm:cxn modelId="{85F54DCC-DFA0-4388-A869-E94A0A802904}" type="presOf" srcId="{5F2187E9-27A6-4D2C-A179-7EEB2C41F291}" destId="{082885E3-E55F-418A-8F6C-3A4A328E90FC}" srcOrd="1" destOrd="0" presId="urn:microsoft.com/office/officeart/2005/8/layout/orgChart1"/>
    <dgm:cxn modelId="{8DDC6B0C-DCFA-4AD5-9C2C-7B9F2FD21774}" type="presOf" srcId="{8FD1A92E-2EED-4828-A513-E2C4AADAFCD2}" destId="{0A05B9D8-A934-4421-BDE3-EE39661DCCC0}" srcOrd="0" destOrd="0" presId="urn:microsoft.com/office/officeart/2005/8/layout/orgChart1"/>
    <dgm:cxn modelId="{5E51F9FB-EEC1-4612-94F5-9A5D0CB4AF58}" type="presOf" srcId="{7874377E-0C26-4EDA-8C7B-BBF2DAB03FA7}" destId="{9CB87E4B-8824-447D-8E6E-02F9D8D873A9}" srcOrd="0" destOrd="0" presId="urn:microsoft.com/office/officeart/2005/8/layout/orgChart1"/>
    <dgm:cxn modelId="{A23352BA-BB16-49B3-8EBA-6CE6D81C0DEC}" type="presOf" srcId="{7ED3ECF6-B0A1-415A-8E1E-EBFCE65A7A1A}" destId="{6C0B3ADA-D316-43D8-A03E-1F1784CB4E92}" srcOrd="0" destOrd="0" presId="urn:microsoft.com/office/officeart/2005/8/layout/orgChart1"/>
    <dgm:cxn modelId="{1630E7CA-7E56-46F7-BAB8-97D7D3556AC9}" type="presOf" srcId="{51DEAF00-91C9-4AA1-857D-65F773CE11F7}" destId="{3C061A96-5997-428F-8AD6-BB56445C558B}" srcOrd="0" destOrd="0" presId="urn:microsoft.com/office/officeart/2005/8/layout/orgChart1"/>
    <dgm:cxn modelId="{6E047BE4-CEA9-4138-99B7-C40DBD51575B}" type="presOf" srcId="{7D5925B4-BD4F-43FF-BFBA-39954FA8AA94}" destId="{2BD8296C-3462-4929-9AE2-ECBDDA40E1C8}" srcOrd="1" destOrd="0" presId="urn:microsoft.com/office/officeart/2005/8/layout/orgChart1"/>
    <dgm:cxn modelId="{9C993CA2-C591-46B3-B344-B18917802BB8}" type="presParOf" srcId="{8622BEFD-6207-40EE-AFE0-F7A687F51955}" destId="{E2D93133-FF41-4EF8-94F8-01798D229CD4}" srcOrd="0" destOrd="0" presId="urn:microsoft.com/office/officeart/2005/8/layout/orgChart1"/>
    <dgm:cxn modelId="{9E881263-2758-4C52-BE17-77FACF0FF984}" type="presParOf" srcId="{E2D93133-FF41-4EF8-94F8-01798D229CD4}" destId="{BAE23A67-4054-4884-BC0D-B832282D3C1C}" srcOrd="0" destOrd="0" presId="urn:microsoft.com/office/officeart/2005/8/layout/orgChart1"/>
    <dgm:cxn modelId="{6D473D7C-ADBD-4201-B112-2AC208D5E5FB}" type="presParOf" srcId="{BAE23A67-4054-4884-BC0D-B832282D3C1C}" destId="{9CB87E4B-8824-447D-8E6E-02F9D8D873A9}" srcOrd="0" destOrd="0" presId="urn:microsoft.com/office/officeart/2005/8/layout/orgChart1"/>
    <dgm:cxn modelId="{B0CE7E95-A91D-4230-AB8D-8CD2F37E4C8F}" type="presParOf" srcId="{BAE23A67-4054-4884-BC0D-B832282D3C1C}" destId="{F0666906-99B2-481F-ACD4-A545F9ED193E}" srcOrd="1" destOrd="0" presId="urn:microsoft.com/office/officeart/2005/8/layout/orgChart1"/>
    <dgm:cxn modelId="{06ADD0BA-241E-4550-B4AC-0BFB076908B1}" type="presParOf" srcId="{E2D93133-FF41-4EF8-94F8-01798D229CD4}" destId="{551A8345-EF80-42F5-808E-1A783AD1D721}" srcOrd="1" destOrd="0" presId="urn:microsoft.com/office/officeart/2005/8/layout/orgChart1"/>
    <dgm:cxn modelId="{3C0D9B2D-A3B7-45CD-AE2F-403D19FAD33B}" type="presParOf" srcId="{E2D93133-FF41-4EF8-94F8-01798D229CD4}" destId="{4541EE84-AF07-437E-950F-3C2751A25105}" srcOrd="2" destOrd="0" presId="urn:microsoft.com/office/officeart/2005/8/layout/orgChart1"/>
    <dgm:cxn modelId="{03E8B00E-495B-4D72-B67D-24038EDF766A}" type="presParOf" srcId="{4541EE84-AF07-437E-950F-3C2751A25105}" destId="{ED941A2C-0EA8-41AD-AA08-6032E1197515}" srcOrd="0" destOrd="0" presId="urn:microsoft.com/office/officeart/2005/8/layout/orgChart1"/>
    <dgm:cxn modelId="{A523CBA9-C997-4EF1-AA47-C8CEB2340D0D}" type="presParOf" srcId="{4541EE84-AF07-437E-950F-3C2751A25105}" destId="{CC6238BD-DB89-4EC1-82F3-C1D70B60BEA5}" srcOrd="1" destOrd="0" presId="urn:microsoft.com/office/officeart/2005/8/layout/orgChart1"/>
    <dgm:cxn modelId="{884AC449-06E7-4358-A925-99A364950B6E}" type="presParOf" srcId="{CC6238BD-DB89-4EC1-82F3-C1D70B60BEA5}" destId="{6C30A8D3-20D8-4B5E-8821-6F3498B94DB7}" srcOrd="0" destOrd="0" presId="urn:microsoft.com/office/officeart/2005/8/layout/orgChart1"/>
    <dgm:cxn modelId="{1D68E7A4-6AB3-42F5-AF9A-9D38A4373F44}" type="presParOf" srcId="{6C30A8D3-20D8-4B5E-8821-6F3498B94DB7}" destId="{8E28CAFF-D0A4-4D67-A599-26104A52A007}" srcOrd="0" destOrd="0" presId="urn:microsoft.com/office/officeart/2005/8/layout/orgChart1"/>
    <dgm:cxn modelId="{493CA12B-CC4F-41C8-B726-0827AA1360C7}" type="presParOf" srcId="{6C30A8D3-20D8-4B5E-8821-6F3498B94DB7}" destId="{9460F0F0-9B82-4ACA-AB45-8C39B173C0D9}" srcOrd="1" destOrd="0" presId="urn:microsoft.com/office/officeart/2005/8/layout/orgChart1"/>
    <dgm:cxn modelId="{D82A0BCC-6070-47E0-89D4-1923A4CB90FC}" type="presParOf" srcId="{CC6238BD-DB89-4EC1-82F3-C1D70B60BEA5}" destId="{5CE7D506-F6B6-49FE-BAED-173FB9A82C4E}" srcOrd="1" destOrd="0" presId="urn:microsoft.com/office/officeart/2005/8/layout/orgChart1"/>
    <dgm:cxn modelId="{02A97D8E-88BB-4D22-9763-8A8D835D6484}" type="presParOf" srcId="{CC6238BD-DB89-4EC1-82F3-C1D70B60BEA5}" destId="{18044239-E676-4067-AAD2-2B50FB08BB4C}" srcOrd="2" destOrd="0" presId="urn:microsoft.com/office/officeart/2005/8/layout/orgChart1"/>
    <dgm:cxn modelId="{6693FD45-3272-4CA1-A27B-5929FB8FBFAB}" type="presParOf" srcId="{18044239-E676-4067-AAD2-2B50FB08BB4C}" destId="{AAF9A3CA-8F25-4978-83A7-A6A5C10EA7B1}" srcOrd="0" destOrd="0" presId="urn:microsoft.com/office/officeart/2005/8/layout/orgChart1"/>
    <dgm:cxn modelId="{587AAF30-01A2-40E7-932B-4C9575A3340F}" type="presParOf" srcId="{18044239-E676-4067-AAD2-2B50FB08BB4C}" destId="{F45D02AC-840C-4CE6-BB71-320047C3C075}" srcOrd="1" destOrd="0" presId="urn:microsoft.com/office/officeart/2005/8/layout/orgChart1"/>
    <dgm:cxn modelId="{6A5356CC-CBB3-4DA9-A96C-5D6DF29805B4}" type="presParOf" srcId="{F45D02AC-840C-4CE6-BB71-320047C3C075}" destId="{B236FE51-69AA-40C1-81A7-3473AAAB5010}" srcOrd="0" destOrd="0" presId="urn:microsoft.com/office/officeart/2005/8/layout/orgChart1"/>
    <dgm:cxn modelId="{FD8FABEF-4B48-444A-852C-EB1A812BE281}" type="presParOf" srcId="{B236FE51-69AA-40C1-81A7-3473AAAB5010}" destId="{CADDB842-1823-4A74-B88B-FC679078DBB8}" srcOrd="0" destOrd="0" presId="urn:microsoft.com/office/officeart/2005/8/layout/orgChart1"/>
    <dgm:cxn modelId="{534A90F1-9EBB-44C6-84EC-F3565901F934}" type="presParOf" srcId="{B236FE51-69AA-40C1-81A7-3473AAAB5010}" destId="{275DA575-9E2C-4923-917A-95A385C0F7C3}" srcOrd="1" destOrd="0" presId="urn:microsoft.com/office/officeart/2005/8/layout/orgChart1"/>
    <dgm:cxn modelId="{51C6BF1C-5B6B-477E-8AE5-4C540E9E8A82}" type="presParOf" srcId="{F45D02AC-840C-4CE6-BB71-320047C3C075}" destId="{088C0B8F-38C6-46BF-BB38-79842E31DC64}" srcOrd="1" destOrd="0" presId="urn:microsoft.com/office/officeart/2005/8/layout/orgChart1"/>
    <dgm:cxn modelId="{3C0B221E-FBBE-4C51-B3E2-6B884A7D65FB}" type="presParOf" srcId="{F45D02AC-840C-4CE6-BB71-320047C3C075}" destId="{1793062A-C3CD-46C3-92FF-6E5A6723424A}" srcOrd="2" destOrd="0" presId="urn:microsoft.com/office/officeart/2005/8/layout/orgChart1"/>
    <dgm:cxn modelId="{4F135CC5-ABCF-465A-A864-31C307546A63}" type="presParOf" srcId="{1793062A-C3CD-46C3-92FF-6E5A6723424A}" destId="{6A07E774-C317-4DF6-B940-FB5426B922CA}" srcOrd="0" destOrd="0" presId="urn:microsoft.com/office/officeart/2005/8/layout/orgChart1"/>
    <dgm:cxn modelId="{3E4AC9F6-6E58-4695-8195-A874A53F4D29}" type="presParOf" srcId="{1793062A-C3CD-46C3-92FF-6E5A6723424A}" destId="{89AEF11B-1454-4FA4-A2EF-72F50B3AC617}" srcOrd="1" destOrd="0" presId="urn:microsoft.com/office/officeart/2005/8/layout/orgChart1"/>
    <dgm:cxn modelId="{0870E249-14FF-4D19-A24B-EDFBCF031FCC}" type="presParOf" srcId="{89AEF11B-1454-4FA4-A2EF-72F50B3AC617}" destId="{BB6F649E-F62E-44A1-A11D-E3F42F7A3133}" srcOrd="0" destOrd="0" presId="urn:microsoft.com/office/officeart/2005/8/layout/orgChart1"/>
    <dgm:cxn modelId="{11903AB2-F0F0-4B75-AF24-A4FC6003CB43}" type="presParOf" srcId="{BB6F649E-F62E-44A1-A11D-E3F42F7A3133}" destId="{B2C8B8F8-C56E-45B1-9929-738AF466F166}" srcOrd="0" destOrd="0" presId="urn:microsoft.com/office/officeart/2005/8/layout/orgChart1"/>
    <dgm:cxn modelId="{92251624-B93E-4E8B-A8EC-519CDBE30A1A}" type="presParOf" srcId="{BB6F649E-F62E-44A1-A11D-E3F42F7A3133}" destId="{8B06FA4B-0F6A-4055-AA44-682F5ADDA267}" srcOrd="1" destOrd="0" presId="urn:microsoft.com/office/officeart/2005/8/layout/orgChart1"/>
    <dgm:cxn modelId="{FD75DD33-2C76-4E70-AE3B-98F780EFFB62}" type="presParOf" srcId="{89AEF11B-1454-4FA4-A2EF-72F50B3AC617}" destId="{2076D25B-4837-4FBF-B2CD-783E669F44AE}" srcOrd="1" destOrd="0" presId="urn:microsoft.com/office/officeart/2005/8/layout/orgChart1"/>
    <dgm:cxn modelId="{77C2ED2C-DDD5-4CB4-9642-25FA4DA2ED4C}" type="presParOf" srcId="{89AEF11B-1454-4FA4-A2EF-72F50B3AC617}" destId="{12071EA3-28AD-47F1-B3E1-C36D272E8395}" srcOrd="2" destOrd="0" presId="urn:microsoft.com/office/officeart/2005/8/layout/orgChart1"/>
    <dgm:cxn modelId="{835EF7F4-8232-42C9-ACB8-89AE4B261E4A}" type="presParOf" srcId="{1793062A-C3CD-46C3-92FF-6E5A6723424A}" destId="{3633494E-B7E3-442D-AB3A-725EE93B7859}" srcOrd="2" destOrd="0" presId="urn:microsoft.com/office/officeart/2005/8/layout/orgChart1"/>
    <dgm:cxn modelId="{B47F7BF2-0BF6-4810-9978-720A264EBE80}" type="presParOf" srcId="{1793062A-C3CD-46C3-92FF-6E5A6723424A}" destId="{DE808B0E-8293-4D65-84B5-310A4B0F247B}" srcOrd="3" destOrd="0" presId="urn:microsoft.com/office/officeart/2005/8/layout/orgChart1"/>
    <dgm:cxn modelId="{5B0F35E4-2F8D-4AC2-A69D-97B3F1917DF4}" type="presParOf" srcId="{DE808B0E-8293-4D65-84B5-310A4B0F247B}" destId="{09510900-56C0-4FF1-9B8C-86ED9DB13C85}" srcOrd="0" destOrd="0" presId="urn:microsoft.com/office/officeart/2005/8/layout/orgChart1"/>
    <dgm:cxn modelId="{56318950-D143-4CF7-A6F9-DC7DFDF2EC15}" type="presParOf" srcId="{09510900-56C0-4FF1-9B8C-86ED9DB13C85}" destId="{E4F96C6B-17B7-4095-A580-2877B2A10286}" srcOrd="0" destOrd="0" presId="urn:microsoft.com/office/officeart/2005/8/layout/orgChart1"/>
    <dgm:cxn modelId="{B01E3A1A-C03B-43CC-ACFA-DBC1CC78C2D1}" type="presParOf" srcId="{09510900-56C0-4FF1-9B8C-86ED9DB13C85}" destId="{21D42923-C57B-4C9F-BF76-153D0128AA53}" srcOrd="1" destOrd="0" presId="urn:microsoft.com/office/officeart/2005/8/layout/orgChart1"/>
    <dgm:cxn modelId="{968F71D5-E74D-4A8E-A73C-BD2D9ECADA0C}" type="presParOf" srcId="{DE808B0E-8293-4D65-84B5-310A4B0F247B}" destId="{B28AABE6-CE63-4999-BF49-406844974140}" srcOrd="1" destOrd="0" presId="urn:microsoft.com/office/officeart/2005/8/layout/orgChart1"/>
    <dgm:cxn modelId="{49E79754-7A4A-41FD-AD7A-2C1ADCA4CF87}" type="presParOf" srcId="{DE808B0E-8293-4D65-84B5-310A4B0F247B}" destId="{CE33024C-E0D5-4031-B98E-157EA6851AB3}" srcOrd="2" destOrd="0" presId="urn:microsoft.com/office/officeart/2005/8/layout/orgChart1"/>
    <dgm:cxn modelId="{40EB6418-7472-424E-8E16-1BBF5550C521}" type="presParOf" srcId="{1793062A-C3CD-46C3-92FF-6E5A6723424A}" destId="{7B8F2D7D-A12C-4718-821D-908FA399BE3E}" srcOrd="4" destOrd="0" presId="urn:microsoft.com/office/officeart/2005/8/layout/orgChart1"/>
    <dgm:cxn modelId="{7183D08A-66E0-4522-ACD9-975C616A28DA}" type="presParOf" srcId="{1793062A-C3CD-46C3-92FF-6E5A6723424A}" destId="{11AE7490-D4BE-467D-B153-2C1AB372A294}" srcOrd="5" destOrd="0" presId="urn:microsoft.com/office/officeart/2005/8/layout/orgChart1"/>
    <dgm:cxn modelId="{BAA04549-81CE-45BD-87A4-30DB5D29A4EC}" type="presParOf" srcId="{11AE7490-D4BE-467D-B153-2C1AB372A294}" destId="{DC3E5B14-E4EB-4924-ACF8-B9D4A1BACC54}" srcOrd="0" destOrd="0" presId="urn:microsoft.com/office/officeart/2005/8/layout/orgChart1"/>
    <dgm:cxn modelId="{823AE80E-51DF-433B-9EA4-63DD4EF59D97}" type="presParOf" srcId="{DC3E5B14-E4EB-4924-ACF8-B9D4A1BACC54}" destId="{3EB31786-41FE-4B36-84F7-C3F8B4761673}" srcOrd="0" destOrd="0" presId="urn:microsoft.com/office/officeart/2005/8/layout/orgChart1"/>
    <dgm:cxn modelId="{2C66264B-31D3-4233-AAE0-01DFB19AC80C}" type="presParOf" srcId="{DC3E5B14-E4EB-4924-ACF8-B9D4A1BACC54}" destId="{8A9DAF1B-0E86-4B6F-A602-6E4868EEF2BD}" srcOrd="1" destOrd="0" presId="urn:microsoft.com/office/officeart/2005/8/layout/orgChart1"/>
    <dgm:cxn modelId="{56606306-1CC6-4A5F-84EA-DA597E4CA685}" type="presParOf" srcId="{11AE7490-D4BE-467D-B153-2C1AB372A294}" destId="{E18D96AE-5535-4C0B-BBE1-9A10CACB709F}" srcOrd="1" destOrd="0" presId="urn:microsoft.com/office/officeart/2005/8/layout/orgChart1"/>
    <dgm:cxn modelId="{14464FBA-80CD-4ACE-812F-3061D855EC2C}" type="presParOf" srcId="{11AE7490-D4BE-467D-B153-2C1AB372A294}" destId="{47CF4718-2C61-4240-8412-7CB127A6278D}" srcOrd="2" destOrd="0" presId="urn:microsoft.com/office/officeart/2005/8/layout/orgChart1"/>
    <dgm:cxn modelId="{D0ADAE05-C96A-4253-9767-DF8F0FB84466}" type="presParOf" srcId="{1793062A-C3CD-46C3-92FF-6E5A6723424A}" destId="{318848CF-C815-4BBB-9142-E845AF3361AA}" srcOrd="6" destOrd="0" presId="urn:microsoft.com/office/officeart/2005/8/layout/orgChart1"/>
    <dgm:cxn modelId="{28E60729-2295-49EB-83E0-AA9E99DEC9F1}" type="presParOf" srcId="{1793062A-C3CD-46C3-92FF-6E5A6723424A}" destId="{E04C484B-A6EB-4EBD-9E30-4797F3C2A1BD}" srcOrd="7" destOrd="0" presId="urn:microsoft.com/office/officeart/2005/8/layout/orgChart1"/>
    <dgm:cxn modelId="{E040EC85-BBFA-40F1-A1A7-823FC508C90B}" type="presParOf" srcId="{E04C484B-A6EB-4EBD-9E30-4797F3C2A1BD}" destId="{BB241C6D-F9C6-44AA-A675-248FC82D4B84}" srcOrd="0" destOrd="0" presId="urn:microsoft.com/office/officeart/2005/8/layout/orgChart1"/>
    <dgm:cxn modelId="{EE21AE03-8722-42A8-BACD-835092F7D553}" type="presParOf" srcId="{BB241C6D-F9C6-44AA-A675-248FC82D4B84}" destId="{8EF3676B-1D3B-438E-8491-AF3D345076AB}" srcOrd="0" destOrd="0" presId="urn:microsoft.com/office/officeart/2005/8/layout/orgChart1"/>
    <dgm:cxn modelId="{33E896A1-6D3B-44CC-A4FE-32DAE4B8A7FC}" type="presParOf" srcId="{BB241C6D-F9C6-44AA-A675-248FC82D4B84}" destId="{EFEFCA1C-10D8-4029-AB2B-4B114D3FFE18}" srcOrd="1" destOrd="0" presId="urn:microsoft.com/office/officeart/2005/8/layout/orgChart1"/>
    <dgm:cxn modelId="{05039AB2-DDA0-4140-A1E2-03563E97C0A0}" type="presParOf" srcId="{E04C484B-A6EB-4EBD-9E30-4797F3C2A1BD}" destId="{18C5A78F-73A9-47FD-984E-B309ABB1DDA9}" srcOrd="1" destOrd="0" presId="urn:microsoft.com/office/officeart/2005/8/layout/orgChart1"/>
    <dgm:cxn modelId="{C735F351-E945-4A91-9519-EB6FAA04C52E}" type="presParOf" srcId="{E04C484B-A6EB-4EBD-9E30-4797F3C2A1BD}" destId="{DEE75A74-410E-4D62-8880-B6ADC3A57369}" srcOrd="2" destOrd="0" presId="urn:microsoft.com/office/officeart/2005/8/layout/orgChart1"/>
    <dgm:cxn modelId="{AB5BC9A2-5EDA-41CF-AF39-88129B3BBB0E}" type="presParOf" srcId="{18044239-E676-4067-AAD2-2B50FB08BB4C}" destId="{8331E602-E90F-441D-AEE8-98E5AC321369}" srcOrd="2" destOrd="0" presId="urn:microsoft.com/office/officeart/2005/8/layout/orgChart1"/>
    <dgm:cxn modelId="{5C778022-DC08-434C-9249-C78D65944AA1}" type="presParOf" srcId="{18044239-E676-4067-AAD2-2B50FB08BB4C}" destId="{C7BA1B91-7DFD-40BB-92F3-D1C2E547EC46}" srcOrd="3" destOrd="0" presId="urn:microsoft.com/office/officeart/2005/8/layout/orgChart1"/>
    <dgm:cxn modelId="{A759250B-E070-412D-A257-D9491853E99E}" type="presParOf" srcId="{C7BA1B91-7DFD-40BB-92F3-D1C2E547EC46}" destId="{27ADABA7-6C16-4F91-97DC-B479ABD4B58A}" srcOrd="0" destOrd="0" presId="urn:microsoft.com/office/officeart/2005/8/layout/orgChart1"/>
    <dgm:cxn modelId="{50798EEE-B8B1-4C7C-9AC1-160F8AD7D4C6}" type="presParOf" srcId="{27ADABA7-6C16-4F91-97DC-B479ABD4B58A}" destId="{9E72E4DE-21BE-4A77-A00D-1B4E09304D8D}" srcOrd="0" destOrd="0" presId="urn:microsoft.com/office/officeart/2005/8/layout/orgChart1"/>
    <dgm:cxn modelId="{D39F7DA0-5252-4581-8BFA-306466801EC6}" type="presParOf" srcId="{27ADABA7-6C16-4F91-97DC-B479ABD4B58A}" destId="{F44F01A6-D708-45BD-85C3-E77AA80647E9}" srcOrd="1" destOrd="0" presId="urn:microsoft.com/office/officeart/2005/8/layout/orgChart1"/>
    <dgm:cxn modelId="{81C62539-0E09-4C5E-89FF-05FBAD6A3B7C}" type="presParOf" srcId="{C7BA1B91-7DFD-40BB-92F3-D1C2E547EC46}" destId="{6CAAC5D2-14A7-4A72-BD13-7C8D3A7E92E5}" srcOrd="1" destOrd="0" presId="urn:microsoft.com/office/officeart/2005/8/layout/orgChart1"/>
    <dgm:cxn modelId="{6AE7CC31-C0A4-4308-81D6-58ED58EB193E}" type="presParOf" srcId="{C7BA1B91-7DFD-40BB-92F3-D1C2E547EC46}" destId="{1BFCAFBD-1CFA-4379-B49B-B3961D261948}" srcOrd="2" destOrd="0" presId="urn:microsoft.com/office/officeart/2005/8/layout/orgChart1"/>
    <dgm:cxn modelId="{2BFA8047-40EC-43B8-A6CA-2544FD6A1582}" type="presParOf" srcId="{18044239-E676-4067-AAD2-2B50FB08BB4C}" destId="{D28AA0A0-064B-4B63-95D4-F700518B53BC}" srcOrd="4" destOrd="0" presId="urn:microsoft.com/office/officeart/2005/8/layout/orgChart1"/>
    <dgm:cxn modelId="{62DF4F6E-9C54-4B40-B09C-7F33667A63A3}" type="presParOf" srcId="{18044239-E676-4067-AAD2-2B50FB08BB4C}" destId="{C59E48A3-532E-45B7-8345-421EAAE7807A}" srcOrd="5" destOrd="0" presId="urn:microsoft.com/office/officeart/2005/8/layout/orgChart1"/>
    <dgm:cxn modelId="{D2E15E6E-5DA8-4924-9F43-F4D2B8768BE1}" type="presParOf" srcId="{C59E48A3-532E-45B7-8345-421EAAE7807A}" destId="{96833DAE-9B29-40C4-BE75-499C37AC1C38}" srcOrd="0" destOrd="0" presId="urn:microsoft.com/office/officeart/2005/8/layout/orgChart1"/>
    <dgm:cxn modelId="{59918C59-B5AF-4B0B-AB26-277012115BF2}" type="presParOf" srcId="{96833DAE-9B29-40C4-BE75-499C37AC1C38}" destId="{D278024B-8D13-4FAE-9CB1-301E06BD318A}" srcOrd="0" destOrd="0" presId="urn:microsoft.com/office/officeart/2005/8/layout/orgChart1"/>
    <dgm:cxn modelId="{9237DA0E-0433-465B-9BF6-DFD8886493DB}" type="presParOf" srcId="{96833DAE-9B29-40C4-BE75-499C37AC1C38}" destId="{2BD8296C-3462-4929-9AE2-ECBDDA40E1C8}" srcOrd="1" destOrd="0" presId="urn:microsoft.com/office/officeart/2005/8/layout/orgChart1"/>
    <dgm:cxn modelId="{5B48DA60-85A3-4C23-BE06-84C78C07F642}" type="presParOf" srcId="{C59E48A3-532E-45B7-8345-421EAAE7807A}" destId="{8728C6B8-A9A1-4EC1-B048-04B8CFB190F8}" srcOrd="1" destOrd="0" presId="urn:microsoft.com/office/officeart/2005/8/layout/orgChart1"/>
    <dgm:cxn modelId="{925D9F01-2997-40E2-B8C3-D11011579DAC}" type="presParOf" srcId="{C59E48A3-532E-45B7-8345-421EAAE7807A}" destId="{EBC8A9C3-9828-497C-8759-E496170FCE87}" srcOrd="2" destOrd="0" presId="urn:microsoft.com/office/officeart/2005/8/layout/orgChart1"/>
    <dgm:cxn modelId="{386D1D70-08E9-4C6A-8EED-2D55B08CD414}" type="presParOf" srcId="{EBC8A9C3-9828-497C-8759-E496170FCE87}" destId="{A031A55E-B69D-464E-940A-203F220E1A2C}" srcOrd="0" destOrd="0" presId="urn:microsoft.com/office/officeart/2005/8/layout/orgChart1"/>
    <dgm:cxn modelId="{A09D2E9B-56D7-408F-9072-3003DFE79AE0}" type="presParOf" srcId="{EBC8A9C3-9828-497C-8759-E496170FCE87}" destId="{E5E27F48-24BF-4094-ACD8-B4B3492A57A4}" srcOrd="1" destOrd="0" presId="urn:microsoft.com/office/officeart/2005/8/layout/orgChart1"/>
    <dgm:cxn modelId="{3CF815C2-2152-42C0-B9BF-A6C60881F800}" type="presParOf" srcId="{E5E27F48-24BF-4094-ACD8-B4B3492A57A4}" destId="{53E75505-A35A-4F09-92B0-12DC2BEF73E4}" srcOrd="0" destOrd="0" presId="urn:microsoft.com/office/officeart/2005/8/layout/orgChart1"/>
    <dgm:cxn modelId="{F92A3FAF-9B78-49CE-8F33-C0B7C8746127}" type="presParOf" srcId="{53E75505-A35A-4F09-92B0-12DC2BEF73E4}" destId="{EB8A23A8-B7CA-48F0-A466-1A9CBE4C1C3C}" srcOrd="0" destOrd="0" presId="urn:microsoft.com/office/officeart/2005/8/layout/orgChart1"/>
    <dgm:cxn modelId="{E5898F47-0218-4D3E-BDA3-1B267E1524E2}" type="presParOf" srcId="{53E75505-A35A-4F09-92B0-12DC2BEF73E4}" destId="{E6154FAD-3D9D-411A-A583-BF9AE3FA4DEB}" srcOrd="1" destOrd="0" presId="urn:microsoft.com/office/officeart/2005/8/layout/orgChart1"/>
    <dgm:cxn modelId="{4E4A82A2-733C-4ED8-8948-3B0C1EB2060B}" type="presParOf" srcId="{E5E27F48-24BF-4094-ACD8-B4B3492A57A4}" destId="{36675436-C6CC-4C5A-9BBA-A24E8E130649}" srcOrd="1" destOrd="0" presId="urn:microsoft.com/office/officeart/2005/8/layout/orgChart1"/>
    <dgm:cxn modelId="{F87B63A1-985D-4708-91CE-BAD742BB93C6}" type="presParOf" srcId="{E5E27F48-24BF-4094-ACD8-B4B3492A57A4}" destId="{F32D2730-C966-4990-81AF-9E2125088198}" srcOrd="2" destOrd="0" presId="urn:microsoft.com/office/officeart/2005/8/layout/orgChart1"/>
    <dgm:cxn modelId="{0E2BD347-71D2-4871-9AC0-5976D39D79FA}" type="presParOf" srcId="{EBC8A9C3-9828-497C-8759-E496170FCE87}" destId="{76CE35D4-1E1A-42A9-8757-EFFC8FEA89D5}" srcOrd="2" destOrd="0" presId="urn:microsoft.com/office/officeart/2005/8/layout/orgChart1"/>
    <dgm:cxn modelId="{316601A3-39D0-4075-8BB1-E0C078C1CC4F}" type="presParOf" srcId="{EBC8A9C3-9828-497C-8759-E496170FCE87}" destId="{EB482273-140F-4B02-B169-804C9B8BF596}" srcOrd="3" destOrd="0" presId="urn:microsoft.com/office/officeart/2005/8/layout/orgChart1"/>
    <dgm:cxn modelId="{69C2847E-E4D8-4C0D-9288-4ED95D49DF69}" type="presParOf" srcId="{EB482273-140F-4B02-B169-804C9B8BF596}" destId="{7ED03DA1-B23E-4EBC-8ED5-CA18C014B78A}" srcOrd="0" destOrd="0" presId="urn:microsoft.com/office/officeart/2005/8/layout/orgChart1"/>
    <dgm:cxn modelId="{217DB0C8-6B1F-40B2-B8A9-A9F6C5C2FD01}" type="presParOf" srcId="{7ED03DA1-B23E-4EBC-8ED5-CA18C014B78A}" destId="{41B5E620-96B5-4188-B6BA-845711F1888D}" srcOrd="0" destOrd="0" presId="urn:microsoft.com/office/officeart/2005/8/layout/orgChart1"/>
    <dgm:cxn modelId="{4C3A0C9F-3AAB-44E7-A25C-0463A0E3BF8F}" type="presParOf" srcId="{7ED03DA1-B23E-4EBC-8ED5-CA18C014B78A}" destId="{3008CBF3-21AF-4D9E-ABFB-EEE89EF8F7BB}" srcOrd="1" destOrd="0" presId="urn:microsoft.com/office/officeart/2005/8/layout/orgChart1"/>
    <dgm:cxn modelId="{509397B8-F586-49F6-B345-D511499B7127}" type="presParOf" srcId="{EB482273-140F-4B02-B169-804C9B8BF596}" destId="{80CBDE28-1F9F-4EE6-B3AF-68AD09964352}" srcOrd="1" destOrd="0" presId="urn:microsoft.com/office/officeart/2005/8/layout/orgChart1"/>
    <dgm:cxn modelId="{27E63F40-30CD-4392-88D1-99BC7790E6F2}" type="presParOf" srcId="{EB482273-140F-4B02-B169-804C9B8BF596}" destId="{B98A4563-AAA9-4FA5-BED3-E4F867F3D531}" srcOrd="2" destOrd="0" presId="urn:microsoft.com/office/officeart/2005/8/layout/orgChart1"/>
    <dgm:cxn modelId="{3AC25CA1-B9E9-4BC1-8B29-07EC3DBC59DD}" type="presParOf" srcId="{EBC8A9C3-9828-497C-8759-E496170FCE87}" destId="{A02BE592-EFC3-4A3C-AC9D-B91C9BE460E1}" srcOrd="4" destOrd="0" presId="urn:microsoft.com/office/officeart/2005/8/layout/orgChart1"/>
    <dgm:cxn modelId="{DA4196DD-302E-4211-8BB1-3E57CCB0F757}" type="presParOf" srcId="{EBC8A9C3-9828-497C-8759-E496170FCE87}" destId="{0387B1BC-A005-4867-A494-4B5A0DC9D6D6}" srcOrd="5" destOrd="0" presId="urn:microsoft.com/office/officeart/2005/8/layout/orgChart1"/>
    <dgm:cxn modelId="{81A1A011-1698-48F6-BB5A-59C659F8F705}" type="presParOf" srcId="{0387B1BC-A005-4867-A494-4B5A0DC9D6D6}" destId="{A05E4644-DF76-40D0-A708-2A0B84583090}" srcOrd="0" destOrd="0" presId="urn:microsoft.com/office/officeart/2005/8/layout/orgChart1"/>
    <dgm:cxn modelId="{712E1B62-27DA-4FEE-B2D8-C1D9ADCD1B36}" type="presParOf" srcId="{A05E4644-DF76-40D0-A708-2A0B84583090}" destId="{B29DB6FE-BE9B-408E-BF18-F0BC112FAB05}" srcOrd="0" destOrd="0" presId="urn:microsoft.com/office/officeart/2005/8/layout/orgChart1"/>
    <dgm:cxn modelId="{0A185F21-1172-4ABB-AB5D-49FF6A2E4F1E}" type="presParOf" srcId="{A05E4644-DF76-40D0-A708-2A0B84583090}" destId="{1F5847F4-78DF-4988-A662-9297843BE460}" srcOrd="1" destOrd="0" presId="urn:microsoft.com/office/officeart/2005/8/layout/orgChart1"/>
    <dgm:cxn modelId="{EA9C5B0B-83A6-47CF-8401-E8499CB5A7DD}" type="presParOf" srcId="{0387B1BC-A005-4867-A494-4B5A0DC9D6D6}" destId="{6F3E49CD-B177-49AE-8BAD-50BAE5C79629}" srcOrd="1" destOrd="0" presId="urn:microsoft.com/office/officeart/2005/8/layout/orgChart1"/>
    <dgm:cxn modelId="{419F816C-2B06-453A-A4D0-4016905888D3}" type="presParOf" srcId="{0387B1BC-A005-4867-A494-4B5A0DC9D6D6}" destId="{FFD19FAA-E76A-482D-B777-4BE06CA9D04F}" srcOrd="2" destOrd="0" presId="urn:microsoft.com/office/officeart/2005/8/layout/orgChart1"/>
    <dgm:cxn modelId="{D20BBB47-D2FF-47CA-AA46-425D2831EB21}" type="presParOf" srcId="{EBC8A9C3-9828-497C-8759-E496170FCE87}" destId="{63BEE55D-7B79-4779-A2EC-46A4EC1FE711}" srcOrd="6" destOrd="0" presId="urn:microsoft.com/office/officeart/2005/8/layout/orgChart1"/>
    <dgm:cxn modelId="{0D3454B1-5D0D-4C64-A3A2-1433AAF5A379}" type="presParOf" srcId="{EBC8A9C3-9828-497C-8759-E496170FCE87}" destId="{F0521C74-6576-4582-8ED4-2040F4FCDB29}" srcOrd="7" destOrd="0" presId="urn:microsoft.com/office/officeart/2005/8/layout/orgChart1"/>
    <dgm:cxn modelId="{F0607E71-C3F1-4E27-B2C8-8C51A33C83D6}" type="presParOf" srcId="{F0521C74-6576-4582-8ED4-2040F4FCDB29}" destId="{805FCE40-4EED-4391-87F0-EFA1166FFBC3}" srcOrd="0" destOrd="0" presId="urn:microsoft.com/office/officeart/2005/8/layout/orgChart1"/>
    <dgm:cxn modelId="{A6EBFDE7-B6D5-4269-A085-28D737ACC79D}" type="presParOf" srcId="{805FCE40-4EED-4391-87F0-EFA1166FFBC3}" destId="{AEFC81A7-6BBD-49CB-AE94-7F2269968B2E}" srcOrd="0" destOrd="0" presId="urn:microsoft.com/office/officeart/2005/8/layout/orgChart1"/>
    <dgm:cxn modelId="{81F26BBF-7418-4752-B061-330D8B105CB5}" type="presParOf" srcId="{805FCE40-4EED-4391-87F0-EFA1166FFBC3}" destId="{8092E9BA-C729-4E1C-BE12-544A169C3445}" srcOrd="1" destOrd="0" presId="urn:microsoft.com/office/officeart/2005/8/layout/orgChart1"/>
    <dgm:cxn modelId="{44A76559-E031-44E1-9B96-7C53D688D04E}" type="presParOf" srcId="{F0521C74-6576-4582-8ED4-2040F4FCDB29}" destId="{07C84049-6697-4A90-B662-1FF5746A88DF}" srcOrd="1" destOrd="0" presId="urn:microsoft.com/office/officeart/2005/8/layout/orgChart1"/>
    <dgm:cxn modelId="{C356431F-F6A2-4578-AC49-08773D312A60}" type="presParOf" srcId="{F0521C74-6576-4582-8ED4-2040F4FCDB29}" destId="{34A691D6-A13A-4274-9523-370754734332}" srcOrd="2" destOrd="0" presId="urn:microsoft.com/office/officeart/2005/8/layout/orgChart1"/>
    <dgm:cxn modelId="{A99DA511-A602-468F-8975-F0819D046306}" type="presParOf" srcId="{18044239-E676-4067-AAD2-2B50FB08BB4C}" destId="{87D90467-4E01-4652-8DB2-FD363C79C2F1}" srcOrd="6" destOrd="0" presId="urn:microsoft.com/office/officeart/2005/8/layout/orgChart1"/>
    <dgm:cxn modelId="{D9EFDA88-BDBE-4B26-9062-CB3E4114E23D}" type="presParOf" srcId="{18044239-E676-4067-AAD2-2B50FB08BB4C}" destId="{8BF1ACC0-6DC1-4ACF-9786-0C86ABC1BEE8}" srcOrd="7" destOrd="0" presId="urn:microsoft.com/office/officeart/2005/8/layout/orgChart1"/>
    <dgm:cxn modelId="{61747C96-2B8A-45CA-B1A9-DD5ED0932D7B}" type="presParOf" srcId="{8BF1ACC0-6DC1-4ACF-9786-0C86ABC1BEE8}" destId="{3B5E3D5E-1058-442E-833A-6F73539B36A2}" srcOrd="0" destOrd="0" presId="urn:microsoft.com/office/officeart/2005/8/layout/orgChart1"/>
    <dgm:cxn modelId="{EF284521-7D38-4EF5-A04E-4DB1D353F5CD}" type="presParOf" srcId="{3B5E3D5E-1058-442E-833A-6F73539B36A2}" destId="{5EAB7F55-86E6-4197-B13A-21C08253BC29}" srcOrd="0" destOrd="0" presId="urn:microsoft.com/office/officeart/2005/8/layout/orgChart1"/>
    <dgm:cxn modelId="{34BB43AC-67EE-432B-819B-E94D3F2DA995}" type="presParOf" srcId="{3B5E3D5E-1058-442E-833A-6F73539B36A2}" destId="{E90A4515-2707-4D8E-A88B-CA810A9E767B}" srcOrd="1" destOrd="0" presId="urn:microsoft.com/office/officeart/2005/8/layout/orgChart1"/>
    <dgm:cxn modelId="{2A8FA3EC-1787-4A82-AD35-6AFB601A1824}" type="presParOf" srcId="{8BF1ACC0-6DC1-4ACF-9786-0C86ABC1BEE8}" destId="{40354800-1600-4CBF-BC42-69FE5E306305}" srcOrd="1" destOrd="0" presId="urn:microsoft.com/office/officeart/2005/8/layout/orgChart1"/>
    <dgm:cxn modelId="{974E183F-676A-4A91-BA6C-9CDEBFE79B35}" type="presParOf" srcId="{8BF1ACC0-6DC1-4ACF-9786-0C86ABC1BEE8}" destId="{C4CC4C08-1D9E-4FB6-BDD0-08EE3CF0FFD1}" srcOrd="2" destOrd="0" presId="urn:microsoft.com/office/officeart/2005/8/layout/orgChart1"/>
    <dgm:cxn modelId="{D2185942-59D8-4398-AC80-15E85A0E9EFC}" type="presParOf" srcId="{C4CC4C08-1D9E-4FB6-BDD0-08EE3CF0FFD1}" destId="{9AC5F9BB-D767-402B-8078-8FA313040D6F}" srcOrd="0" destOrd="0" presId="urn:microsoft.com/office/officeart/2005/8/layout/orgChart1"/>
    <dgm:cxn modelId="{5DC6131C-A00B-408B-BA4B-7356D5E89630}" type="presParOf" srcId="{C4CC4C08-1D9E-4FB6-BDD0-08EE3CF0FFD1}" destId="{ABF778D4-E555-4F04-A7A0-5539679FE9A8}" srcOrd="1" destOrd="0" presId="urn:microsoft.com/office/officeart/2005/8/layout/orgChart1"/>
    <dgm:cxn modelId="{EC6FED87-1380-4084-BF3E-96A9183E0F1C}" type="presParOf" srcId="{ABF778D4-E555-4F04-A7A0-5539679FE9A8}" destId="{3A8D0352-B6FD-48E2-B0F3-A1B03881B353}" srcOrd="0" destOrd="0" presId="urn:microsoft.com/office/officeart/2005/8/layout/orgChart1"/>
    <dgm:cxn modelId="{77195AE2-7034-4062-9351-2F1A27C58782}" type="presParOf" srcId="{3A8D0352-B6FD-48E2-B0F3-A1B03881B353}" destId="{4F1FBD6B-2AD1-4263-8153-3A1CC8D20BD1}" srcOrd="0" destOrd="0" presId="urn:microsoft.com/office/officeart/2005/8/layout/orgChart1"/>
    <dgm:cxn modelId="{26287DDA-04DC-4F13-8E57-90FA94D96B89}" type="presParOf" srcId="{3A8D0352-B6FD-48E2-B0F3-A1B03881B353}" destId="{00F6F268-3535-4DC8-A6AF-B0EC4B2CE59F}" srcOrd="1" destOrd="0" presId="urn:microsoft.com/office/officeart/2005/8/layout/orgChart1"/>
    <dgm:cxn modelId="{9D405685-5107-4582-A1C3-39004A56269E}" type="presParOf" srcId="{ABF778D4-E555-4F04-A7A0-5539679FE9A8}" destId="{A01DEF41-EE9D-4A83-8C12-6F67FE9F1F98}" srcOrd="1" destOrd="0" presId="urn:microsoft.com/office/officeart/2005/8/layout/orgChart1"/>
    <dgm:cxn modelId="{5C1F7ADC-9052-467F-A4A1-85D0D38AF8CD}" type="presParOf" srcId="{ABF778D4-E555-4F04-A7A0-5539679FE9A8}" destId="{ECDC24D2-B7DE-412C-A987-172C91DB272E}" srcOrd="2" destOrd="0" presId="urn:microsoft.com/office/officeart/2005/8/layout/orgChart1"/>
    <dgm:cxn modelId="{31CE0C6E-EC4F-47D8-AF6A-6DD3D343E826}" type="presParOf" srcId="{C4CC4C08-1D9E-4FB6-BDD0-08EE3CF0FFD1}" destId="{DF62B674-F9A6-4EF4-A139-E084EA96C09A}" srcOrd="2" destOrd="0" presId="urn:microsoft.com/office/officeart/2005/8/layout/orgChart1"/>
    <dgm:cxn modelId="{5F4E186D-9258-4B39-A3CF-398CC4038C62}" type="presParOf" srcId="{C4CC4C08-1D9E-4FB6-BDD0-08EE3CF0FFD1}" destId="{3CF0E3A7-F72A-49E3-AE24-2CC0C31A916A}" srcOrd="3" destOrd="0" presId="urn:microsoft.com/office/officeart/2005/8/layout/orgChart1"/>
    <dgm:cxn modelId="{D9911483-09FD-40F9-AF22-B3C54366DEB4}" type="presParOf" srcId="{3CF0E3A7-F72A-49E3-AE24-2CC0C31A916A}" destId="{3F8C4716-6EA6-40C7-9AD8-2E4499C6EEE9}" srcOrd="0" destOrd="0" presId="urn:microsoft.com/office/officeart/2005/8/layout/orgChart1"/>
    <dgm:cxn modelId="{ACBDC130-B6DE-41A5-9C09-432C26F554AE}" type="presParOf" srcId="{3F8C4716-6EA6-40C7-9AD8-2E4499C6EEE9}" destId="{AED56B40-938F-48B1-BB4E-48267196F60A}" srcOrd="0" destOrd="0" presId="urn:microsoft.com/office/officeart/2005/8/layout/orgChart1"/>
    <dgm:cxn modelId="{2921EC8D-CD16-4903-8FCA-16828DBD1058}" type="presParOf" srcId="{3F8C4716-6EA6-40C7-9AD8-2E4499C6EEE9}" destId="{082885E3-E55F-418A-8F6C-3A4A328E90FC}" srcOrd="1" destOrd="0" presId="urn:microsoft.com/office/officeart/2005/8/layout/orgChart1"/>
    <dgm:cxn modelId="{F0267573-C761-4406-852D-9BBE0EB3A2AB}" type="presParOf" srcId="{3CF0E3A7-F72A-49E3-AE24-2CC0C31A916A}" destId="{EF7C98A0-167B-4D0B-88D5-4FAA2927B9CE}" srcOrd="1" destOrd="0" presId="urn:microsoft.com/office/officeart/2005/8/layout/orgChart1"/>
    <dgm:cxn modelId="{D584D390-A8AE-445D-99F7-414CB61D1DD6}" type="presParOf" srcId="{3CF0E3A7-F72A-49E3-AE24-2CC0C31A916A}" destId="{E4BDC2FA-E13A-4662-8637-1C48CCD8B6CF}" srcOrd="2" destOrd="0" presId="urn:microsoft.com/office/officeart/2005/8/layout/orgChart1"/>
    <dgm:cxn modelId="{28856706-D4A0-43CB-9CE2-E05AE4AFDD09}" type="presParOf" srcId="{C4CC4C08-1D9E-4FB6-BDD0-08EE3CF0FFD1}" destId="{CE564231-C453-461A-932A-B3AD1643BFFC}" srcOrd="4" destOrd="0" presId="urn:microsoft.com/office/officeart/2005/8/layout/orgChart1"/>
    <dgm:cxn modelId="{A58E541D-9067-4F23-B413-93793E2A7422}" type="presParOf" srcId="{C4CC4C08-1D9E-4FB6-BDD0-08EE3CF0FFD1}" destId="{2C96E1DD-EA88-4522-B451-7169000F3210}" srcOrd="5" destOrd="0" presId="urn:microsoft.com/office/officeart/2005/8/layout/orgChart1"/>
    <dgm:cxn modelId="{0FFAD0E1-D97E-4B26-A49E-DEECF543ED0F}" type="presParOf" srcId="{2C96E1DD-EA88-4522-B451-7169000F3210}" destId="{0E706811-135F-4550-9E0C-051E7D3CD4CB}" srcOrd="0" destOrd="0" presId="urn:microsoft.com/office/officeart/2005/8/layout/orgChart1"/>
    <dgm:cxn modelId="{995076E1-230F-4A28-A2D3-FE5168A9B1B2}" type="presParOf" srcId="{0E706811-135F-4550-9E0C-051E7D3CD4CB}" destId="{CC71E28E-0D13-49E7-B429-7D39D85A2D31}" srcOrd="0" destOrd="0" presId="urn:microsoft.com/office/officeart/2005/8/layout/orgChart1"/>
    <dgm:cxn modelId="{0DAF6085-6190-4EE5-9BE2-C24935100E2C}" type="presParOf" srcId="{0E706811-135F-4550-9E0C-051E7D3CD4CB}" destId="{E59C8F9F-BC8B-4D6E-9079-DF9DB13070C2}" srcOrd="1" destOrd="0" presId="urn:microsoft.com/office/officeart/2005/8/layout/orgChart1"/>
    <dgm:cxn modelId="{787C5D82-5EBD-4E8D-87C1-9135D3A121CA}" type="presParOf" srcId="{2C96E1DD-EA88-4522-B451-7169000F3210}" destId="{72DE6D27-1EC9-492A-BBA0-5D00DD5498AF}" srcOrd="1" destOrd="0" presId="urn:microsoft.com/office/officeart/2005/8/layout/orgChart1"/>
    <dgm:cxn modelId="{99607260-DF38-49F6-A18B-2966DE93E90F}" type="presParOf" srcId="{2C96E1DD-EA88-4522-B451-7169000F3210}" destId="{881721CE-151B-4524-9280-8732118B3050}" srcOrd="2" destOrd="0" presId="urn:microsoft.com/office/officeart/2005/8/layout/orgChart1"/>
    <dgm:cxn modelId="{98777A60-6E24-472C-9B8D-320998FB0C18}" type="presParOf" srcId="{C4CC4C08-1D9E-4FB6-BDD0-08EE3CF0FFD1}" destId="{4E74326B-06D1-4C6D-A14D-0A573295DAE5}" srcOrd="6" destOrd="0" presId="urn:microsoft.com/office/officeart/2005/8/layout/orgChart1"/>
    <dgm:cxn modelId="{F38D6881-A09F-4A3C-9794-429B56E1031C}" type="presParOf" srcId="{C4CC4C08-1D9E-4FB6-BDD0-08EE3CF0FFD1}" destId="{9F11C103-1E56-42D7-8BAE-DD3D1130A234}" srcOrd="7" destOrd="0" presId="urn:microsoft.com/office/officeart/2005/8/layout/orgChart1"/>
    <dgm:cxn modelId="{496DCC5B-655A-4C26-8659-69F45C1ED0F8}" type="presParOf" srcId="{9F11C103-1E56-42D7-8BAE-DD3D1130A234}" destId="{C1716C8A-F047-400B-9926-97A7D303F513}" srcOrd="0" destOrd="0" presId="urn:microsoft.com/office/officeart/2005/8/layout/orgChart1"/>
    <dgm:cxn modelId="{30EA7B5C-1F70-47C6-95CC-BBD839E94D47}" type="presParOf" srcId="{C1716C8A-F047-400B-9926-97A7D303F513}" destId="{DECC79FF-DAC5-4F9F-B762-886A1DF689A5}" srcOrd="0" destOrd="0" presId="urn:microsoft.com/office/officeart/2005/8/layout/orgChart1"/>
    <dgm:cxn modelId="{3E25D028-EA5A-405C-9688-36B53CAFAE4D}" type="presParOf" srcId="{C1716C8A-F047-400B-9926-97A7D303F513}" destId="{85CD0A4E-6B88-47EF-B852-B10F28A8EC5B}" srcOrd="1" destOrd="0" presId="urn:microsoft.com/office/officeart/2005/8/layout/orgChart1"/>
    <dgm:cxn modelId="{B3FA5391-A469-4B84-A4B6-E6FC2EF37307}" type="presParOf" srcId="{9F11C103-1E56-42D7-8BAE-DD3D1130A234}" destId="{3B1721DC-74DA-4C1F-9ED6-5DED47C9EEDC}" srcOrd="1" destOrd="0" presId="urn:microsoft.com/office/officeart/2005/8/layout/orgChart1"/>
    <dgm:cxn modelId="{DC94E769-77BA-4D2A-A2E4-0E5A3E964329}" type="presParOf" srcId="{9F11C103-1E56-42D7-8BAE-DD3D1130A234}" destId="{BFB384F5-3C60-4EC6-9008-5B0B26880F9B}" srcOrd="2" destOrd="0" presId="urn:microsoft.com/office/officeart/2005/8/layout/orgChart1"/>
    <dgm:cxn modelId="{077374BB-B0BE-4D58-904D-46D2B31B1BFA}" type="presParOf" srcId="{4541EE84-AF07-437E-950F-3C2751A25105}" destId="{B4126670-2DF2-4D69-B0B9-82793174C129}" srcOrd="2" destOrd="0" presId="urn:microsoft.com/office/officeart/2005/8/layout/orgChart1"/>
    <dgm:cxn modelId="{3812A209-4277-44FC-A68D-0620B2A2DB13}" type="presParOf" srcId="{4541EE84-AF07-437E-950F-3C2751A25105}" destId="{124E9BC9-756A-4453-85B0-49D9BA6695CB}" srcOrd="3" destOrd="0" presId="urn:microsoft.com/office/officeart/2005/8/layout/orgChart1"/>
    <dgm:cxn modelId="{526791AD-FFC2-4D5E-8582-0BF7C2BC1DAB}" type="presParOf" srcId="{124E9BC9-756A-4453-85B0-49D9BA6695CB}" destId="{583C1F8F-C8D9-4C9C-BAFC-557E0343B483}" srcOrd="0" destOrd="0" presId="urn:microsoft.com/office/officeart/2005/8/layout/orgChart1"/>
    <dgm:cxn modelId="{2A17B28F-084C-463B-BFDC-E3019020AED6}" type="presParOf" srcId="{583C1F8F-C8D9-4C9C-BAFC-557E0343B483}" destId="{96BED54B-C2E6-4A8D-9B31-601519A8BCFE}" srcOrd="0" destOrd="0" presId="urn:microsoft.com/office/officeart/2005/8/layout/orgChart1"/>
    <dgm:cxn modelId="{DB507E3C-5538-4B33-9C04-C7CCE70528B5}" type="presParOf" srcId="{583C1F8F-C8D9-4C9C-BAFC-557E0343B483}" destId="{DE1D0B81-3272-4CF5-87C4-10429E49F27B}" srcOrd="1" destOrd="0" presId="urn:microsoft.com/office/officeart/2005/8/layout/orgChart1"/>
    <dgm:cxn modelId="{0A6B7434-E32E-4ECF-9303-8EE9737CC932}" type="presParOf" srcId="{124E9BC9-756A-4453-85B0-49D9BA6695CB}" destId="{1E211B0C-2162-4FAF-95FF-CC9473AF8D57}" srcOrd="1" destOrd="0" presId="urn:microsoft.com/office/officeart/2005/8/layout/orgChart1"/>
    <dgm:cxn modelId="{5D3CDF1F-EDFD-430B-8933-2B06302F85BA}" type="presParOf" srcId="{1E211B0C-2162-4FAF-95FF-CC9473AF8D57}" destId="{904FD501-E640-4868-ADDB-FE38E23F0F5B}" srcOrd="0" destOrd="0" presId="urn:microsoft.com/office/officeart/2005/8/layout/orgChart1"/>
    <dgm:cxn modelId="{8C38D07E-DFB0-4D8F-B67F-38EDA11DEA95}" type="presParOf" srcId="{1E211B0C-2162-4FAF-95FF-CC9473AF8D57}" destId="{D578EB6F-0F27-494E-BE34-B54DD1358871}" srcOrd="1" destOrd="0" presId="urn:microsoft.com/office/officeart/2005/8/layout/orgChart1"/>
    <dgm:cxn modelId="{98CF8678-2475-4B6B-B135-AF6CB66B0A75}" type="presParOf" srcId="{D578EB6F-0F27-494E-BE34-B54DD1358871}" destId="{DD725669-E344-46E8-B7AD-E9077F60C6E8}" srcOrd="0" destOrd="0" presId="urn:microsoft.com/office/officeart/2005/8/layout/orgChart1"/>
    <dgm:cxn modelId="{BFFE533B-10E3-41BC-96B5-0C67FB29F119}" type="presParOf" srcId="{DD725669-E344-46E8-B7AD-E9077F60C6E8}" destId="{5BDB905D-D6FA-486A-97E9-1F18600F7507}" srcOrd="0" destOrd="0" presId="urn:microsoft.com/office/officeart/2005/8/layout/orgChart1"/>
    <dgm:cxn modelId="{B76720C0-8FA7-4FA2-963F-1A145E8FA406}" type="presParOf" srcId="{DD725669-E344-46E8-B7AD-E9077F60C6E8}" destId="{6970FD71-D382-47FE-A96D-DE5E618FB965}" srcOrd="1" destOrd="0" presId="urn:microsoft.com/office/officeart/2005/8/layout/orgChart1"/>
    <dgm:cxn modelId="{FF1353F6-744A-454D-9AA1-DE52508D5ECC}" type="presParOf" srcId="{D578EB6F-0F27-494E-BE34-B54DD1358871}" destId="{88EB087C-7629-427A-8A28-EB7038FDF406}" srcOrd="1" destOrd="0" presId="urn:microsoft.com/office/officeart/2005/8/layout/orgChart1"/>
    <dgm:cxn modelId="{6A8DC1C6-C90F-4B70-AABE-E23C813FB47B}" type="presParOf" srcId="{D578EB6F-0F27-494E-BE34-B54DD1358871}" destId="{7732AF4E-7596-4565-9AA1-A611D6477C5D}" srcOrd="2" destOrd="0" presId="urn:microsoft.com/office/officeart/2005/8/layout/orgChart1"/>
    <dgm:cxn modelId="{26E70BE8-CBEE-4BB1-8E36-51774E7BC210}" type="presParOf" srcId="{1E211B0C-2162-4FAF-95FF-CC9473AF8D57}" destId="{04423C2B-D08A-42C2-A576-45AA17FC24C1}" srcOrd="2" destOrd="0" presId="urn:microsoft.com/office/officeart/2005/8/layout/orgChart1"/>
    <dgm:cxn modelId="{6F8E3CF8-A8CC-4F97-B26C-EB98EECCA69B}" type="presParOf" srcId="{1E211B0C-2162-4FAF-95FF-CC9473AF8D57}" destId="{F9DA40BA-69C7-48AC-9D8D-0174EAF76BD1}" srcOrd="3" destOrd="0" presId="urn:microsoft.com/office/officeart/2005/8/layout/orgChart1"/>
    <dgm:cxn modelId="{D938EA95-A093-4931-9B9B-69CF0AE67A3B}" type="presParOf" srcId="{F9DA40BA-69C7-48AC-9D8D-0174EAF76BD1}" destId="{46C04DED-4972-4AEB-A71C-A387ED0DABC0}" srcOrd="0" destOrd="0" presId="urn:microsoft.com/office/officeart/2005/8/layout/orgChart1"/>
    <dgm:cxn modelId="{8D50C1E1-2C98-492E-9414-AD216E10E30E}" type="presParOf" srcId="{46C04DED-4972-4AEB-A71C-A387ED0DABC0}" destId="{CD09AA1F-8A37-4AAA-BE8E-427C2D816F5E}" srcOrd="0" destOrd="0" presId="urn:microsoft.com/office/officeart/2005/8/layout/orgChart1"/>
    <dgm:cxn modelId="{FDD9F9CD-BE79-405A-BBBF-429DD4CC8C3F}" type="presParOf" srcId="{46C04DED-4972-4AEB-A71C-A387ED0DABC0}" destId="{46FE7011-1E9B-4AC6-810F-A3EE917EE31B}" srcOrd="1" destOrd="0" presId="urn:microsoft.com/office/officeart/2005/8/layout/orgChart1"/>
    <dgm:cxn modelId="{134F83B3-3725-44F0-8DA7-1FA8C7069D92}" type="presParOf" srcId="{F9DA40BA-69C7-48AC-9D8D-0174EAF76BD1}" destId="{225AB94E-9795-4706-BFB0-2645519E1A2E}" srcOrd="1" destOrd="0" presId="urn:microsoft.com/office/officeart/2005/8/layout/orgChart1"/>
    <dgm:cxn modelId="{48C3A3AE-9EBE-4EF3-8164-3CDBDD23CE60}" type="presParOf" srcId="{F9DA40BA-69C7-48AC-9D8D-0174EAF76BD1}" destId="{2B839891-7A05-4276-BC39-003BCA0EA819}" srcOrd="2" destOrd="0" presId="urn:microsoft.com/office/officeart/2005/8/layout/orgChart1"/>
    <dgm:cxn modelId="{0179CF1D-034A-4B9A-A2E4-B897227306A9}" type="presParOf" srcId="{1E211B0C-2162-4FAF-95FF-CC9473AF8D57}" destId="{DB1D9605-F024-4FE5-B09A-23EEF6D4EDA0}" srcOrd="4" destOrd="0" presId="urn:microsoft.com/office/officeart/2005/8/layout/orgChart1"/>
    <dgm:cxn modelId="{11F29F96-C8E5-4A92-92E6-C53C0BAAEAEA}" type="presParOf" srcId="{1E211B0C-2162-4FAF-95FF-CC9473AF8D57}" destId="{C2E9A616-09E7-45CE-AFD1-DE9C104F4A44}" srcOrd="5" destOrd="0" presId="urn:microsoft.com/office/officeart/2005/8/layout/orgChart1"/>
    <dgm:cxn modelId="{0CD6EFC7-6605-4EA0-BED1-C9CE5304A6B0}" type="presParOf" srcId="{C2E9A616-09E7-45CE-AFD1-DE9C104F4A44}" destId="{3CE2E05F-7AA7-437E-96A3-0DDBA41AE009}" srcOrd="0" destOrd="0" presId="urn:microsoft.com/office/officeart/2005/8/layout/orgChart1"/>
    <dgm:cxn modelId="{16E6DD1F-33BD-453A-88C9-E715105107CC}" type="presParOf" srcId="{3CE2E05F-7AA7-437E-96A3-0DDBA41AE009}" destId="{0A05B9D8-A934-4421-BDE3-EE39661DCCC0}" srcOrd="0" destOrd="0" presId="urn:microsoft.com/office/officeart/2005/8/layout/orgChart1"/>
    <dgm:cxn modelId="{282C0D8A-B667-4BEB-93C4-BC6FD3182FB0}" type="presParOf" srcId="{3CE2E05F-7AA7-437E-96A3-0DDBA41AE009}" destId="{E9B7E92C-E216-42B8-9AC8-3893A6845B4C}" srcOrd="1" destOrd="0" presId="urn:microsoft.com/office/officeart/2005/8/layout/orgChart1"/>
    <dgm:cxn modelId="{30B7DBA8-D264-43B5-8761-EEEDCBC2368A}" type="presParOf" srcId="{C2E9A616-09E7-45CE-AFD1-DE9C104F4A44}" destId="{99336718-7AA7-4873-B720-7ECC17E9861B}" srcOrd="1" destOrd="0" presId="urn:microsoft.com/office/officeart/2005/8/layout/orgChart1"/>
    <dgm:cxn modelId="{1DCE637A-6455-4731-9E7A-C1A2EB2BE5EA}" type="presParOf" srcId="{C2E9A616-09E7-45CE-AFD1-DE9C104F4A44}" destId="{03AFE04E-7A28-4A48-9ECC-9420C988D53D}" srcOrd="2" destOrd="0" presId="urn:microsoft.com/office/officeart/2005/8/layout/orgChart1"/>
    <dgm:cxn modelId="{5D735060-EDE7-4827-B04E-D53EE13E901B}" type="presParOf" srcId="{1E211B0C-2162-4FAF-95FF-CC9473AF8D57}" destId="{A3F85763-136E-490F-BF8D-1E3FFC00DA4B}" srcOrd="6" destOrd="0" presId="urn:microsoft.com/office/officeart/2005/8/layout/orgChart1"/>
    <dgm:cxn modelId="{6E59E29F-A6CE-46BC-B359-770C4DF7437C}" type="presParOf" srcId="{1E211B0C-2162-4FAF-95FF-CC9473AF8D57}" destId="{74F90049-3F81-4F6E-B7A2-B980669871AA}" srcOrd="7" destOrd="0" presId="urn:microsoft.com/office/officeart/2005/8/layout/orgChart1"/>
    <dgm:cxn modelId="{2EAE934F-9579-43B6-97B2-53BC54973E7C}" type="presParOf" srcId="{74F90049-3F81-4F6E-B7A2-B980669871AA}" destId="{F008EAA4-57DF-4850-9E26-135FAF3EAFDD}" srcOrd="0" destOrd="0" presId="urn:microsoft.com/office/officeart/2005/8/layout/orgChart1"/>
    <dgm:cxn modelId="{07AF689B-81F5-4285-BF5B-239405529BBD}" type="presParOf" srcId="{F008EAA4-57DF-4850-9E26-135FAF3EAFDD}" destId="{3C061A96-5997-428F-8AD6-BB56445C558B}" srcOrd="0" destOrd="0" presId="urn:microsoft.com/office/officeart/2005/8/layout/orgChart1"/>
    <dgm:cxn modelId="{EE046847-7855-4D6F-97B4-434708CD1FC6}" type="presParOf" srcId="{F008EAA4-57DF-4850-9E26-135FAF3EAFDD}" destId="{91DEA4DD-AA14-4532-BEF5-5B48C4935C0D}" srcOrd="1" destOrd="0" presId="urn:microsoft.com/office/officeart/2005/8/layout/orgChart1"/>
    <dgm:cxn modelId="{36B5417B-FC76-4325-8BD2-8F0D2D96E39A}" type="presParOf" srcId="{74F90049-3F81-4F6E-B7A2-B980669871AA}" destId="{5D2942AD-DD73-4A58-AAC4-36C2E7F13C7E}" srcOrd="1" destOrd="0" presId="urn:microsoft.com/office/officeart/2005/8/layout/orgChart1"/>
    <dgm:cxn modelId="{1A9E3ADB-E4F5-4DC9-9923-FC935E26558A}" type="presParOf" srcId="{74F90049-3F81-4F6E-B7A2-B980669871AA}" destId="{BED83CD4-372C-4FC2-AB25-7C352B9F311E}" srcOrd="2" destOrd="0" presId="urn:microsoft.com/office/officeart/2005/8/layout/orgChart1"/>
    <dgm:cxn modelId="{4FB85B18-BF35-4882-BC5F-DAE7C8919EC4}" type="presParOf" srcId="{1E211B0C-2162-4FAF-95FF-CC9473AF8D57}" destId="{6C0B3ADA-D316-43D8-A03E-1F1784CB4E92}" srcOrd="8" destOrd="0" presId="urn:microsoft.com/office/officeart/2005/8/layout/orgChart1"/>
    <dgm:cxn modelId="{5B3B0E84-5AAF-4C9A-8B53-C475D954B0C9}" type="presParOf" srcId="{1E211B0C-2162-4FAF-95FF-CC9473AF8D57}" destId="{1A54F7D1-BD9A-40A3-9978-18C968089E96}" srcOrd="9" destOrd="0" presId="urn:microsoft.com/office/officeart/2005/8/layout/orgChart1"/>
    <dgm:cxn modelId="{7503A0CC-C0B8-48A5-B8DD-464CCC1A2440}" type="presParOf" srcId="{1A54F7D1-BD9A-40A3-9978-18C968089E96}" destId="{0147F27B-BAA8-4E1E-A0BC-9DA381FFB8FB}" srcOrd="0" destOrd="0" presId="urn:microsoft.com/office/officeart/2005/8/layout/orgChart1"/>
    <dgm:cxn modelId="{05F440DB-A66C-4B6D-82EB-7A52E574BA67}" type="presParOf" srcId="{0147F27B-BAA8-4E1E-A0BC-9DA381FFB8FB}" destId="{1CB63B75-6829-4095-813A-00285A0C21D8}" srcOrd="0" destOrd="0" presId="urn:microsoft.com/office/officeart/2005/8/layout/orgChart1"/>
    <dgm:cxn modelId="{533EB034-921B-4587-94BE-9EB3BF1C72B6}" type="presParOf" srcId="{0147F27B-BAA8-4E1E-A0BC-9DA381FFB8FB}" destId="{8ECEE2C6-02A8-4D7C-AB93-444F92A22194}" srcOrd="1" destOrd="0" presId="urn:microsoft.com/office/officeart/2005/8/layout/orgChart1"/>
    <dgm:cxn modelId="{C0A964B6-9A0B-4646-A6DA-63659B6EBD23}" type="presParOf" srcId="{1A54F7D1-BD9A-40A3-9978-18C968089E96}" destId="{FB49230D-4321-4C62-B6FB-E9D8C69AB656}" srcOrd="1" destOrd="0" presId="urn:microsoft.com/office/officeart/2005/8/layout/orgChart1"/>
    <dgm:cxn modelId="{6CB192DC-E7E2-434E-8F25-B461D23386A7}" type="presParOf" srcId="{1A54F7D1-BD9A-40A3-9978-18C968089E96}" destId="{C610C2ED-275F-4FAE-8C5D-90A6166D992D}" srcOrd="2" destOrd="0" presId="urn:microsoft.com/office/officeart/2005/8/layout/orgChart1"/>
    <dgm:cxn modelId="{DBDB0533-F37B-42C7-B825-F8CF95AAA1EB}" type="presParOf" srcId="{124E9BC9-756A-4453-85B0-49D9BA6695CB}" destId="{7CC18104-802B-40FC-A5FD-0E47D0CB3A58}" srcOrd="2" destOrd="0" presId="urn:microsoft.com/office/officeart/2005/8/layout/orgChar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E419-3DBD-4114-8239-FD00F4B4DADF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5A40-0DDA-4C56-AE61-7B58A4CF6A23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95BB5-83FF-4320-8380-2AB042AD24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7818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957F-1B8E-4577-AF03-A0987D71D6A7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194D5-3F28-4490-B85F-2D3244C94D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074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BE419-3DBD-4114-8239-FD00F4B4DADF}" type="datetimeFigureOut">
              <a:rPr lang="ko-KR" altLang="en-US" smtClean="0"/>
              <a:pPr/>
              <a:t>2017-01-13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67" r:id="rId3"/>
    <p:sldLayoutId id="2147483668" r:id="rId4"/>
    <p:sldLayoutId id="2147483669" r:id="rId5"/>
    <p:sldLayoutId id="2147483670" r:id="rId6"/>
    <p:sldLayoutId id="2147483665" r:id="rId7"/>
    <p:sldLayoutId id="2147483666" r:id="rId8"/>
    <p:sldLayoutId id="2147483660" r:id="rId9"/>
    <p:sldLayoutId id="2147483661" r:id="rId10"/>
    <p:sldLayoutId id="2147483663" r:id="rId11"/>
    <p:sldLayoutId id="2147483664" r:id="rId12"/>
    <p:sldLayoutId id="2147483649" r:id="rId13"/>
    <p:sldLayoutId id="2147483672" r:id="rId14"/>
    <p:sldLayoutId id="2147483673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nhn\바탕 화면\메모장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19150" y="4781268"/>
            <a:ext cx="5053048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spc="-20" dirty="0" err="1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팀명</a:t>
            </a:r>
            <a:r>
              <a:rPr lang="ko-KR" altLang="en-US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: URANOS</a:t>
            </a:r>
          </a:p>
          <a:p>
            <a:pPr>
              <a:lnSpc>
                <a:spcPct val="150000"/>
              </a:lnSpc>
            </a:pPr>
            <a:r>
              <a:rPr lang="ko-KR" altLang="en-US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팀원 </a:t>
            </a:r>
            <a:r>
              <a:rPr lang="en-US" altLang="ko-KR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ko-KR" altLang="en-US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김범주</a:t>
            </a:r>
            <a:r>
              <a:rPr lang="en-US" altLang="ko-KR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권대홍</a:t>
            </a:r>
            <a:r>
              <a:rPr lang="en-US" altLang="ko-KR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안희태</a:t>
            </a:r>
            <a:r>
              <a:rPr lang="en-US" altLang="ko-KR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1500" spc="-20" dirty="0" err="1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이영광</a:t>
            </a:r>
            <a:r>
              <a:rPr lang="en-US" altLang="ko-KR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, </a:t>
            </a:r>
            <a:r>
              <a:rPr lang="ko-KR" altLang="en-US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이재호</a:t>
            </a:r>
            <a:endParaRPr lang="en-US" altLang="ko-KR" sz="1500" spc="-20" dirty="0" smtClean="0">
              <a:solidFill>
                <a:schemeClr val="bg1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spc="-20" dirty="0" err="1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작성년월일</a:t>
            </a:r>
            <a:r>
              <a:rPr lang="en-US" altLang="ko-KR" sz="1500" spc="-20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   2017. 01. 13</a:t>
            </a:r>
            <a:endParaRPr lang="ko-KR" altLang="en-US" sz="1500" spc="-20" dirty="0" smtClean="0">
              <a:solidFill>
                <a:schemeClr val="bg1"/>
              </a:solidFill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988840"/>
            <a:ext cx="7344816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URANOS MUSEUM</a:t>
            </a:r>
            <a:endParaRPr lang="en-US" altLang="ko-KR" sz="6800" b="0" spc="-1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196752"/>
            <a:ext cx="4968552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en-US" altLang="ko-KR" sz="2200" b="0" spc="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로그인 및 회원가입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56792"/>
            <a:ext cx="2520280" cy="448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56792"/>
            <a:ext cx="2520280" cy="448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905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00808"/>
            <a:ext cx="2520280" cy="448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20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사용자</a:t>
            </a:r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0688"/>
            <a:ext cx="2520280" cy="448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680688"/>
            <a:ext cx="2520280" cy="448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80688"/>
            <a:ext cx="2520280" cy="448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668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 관리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관리자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2388673" cy="448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95459"/>
            <a:ext cx="4865183" cy="318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641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 관리 상세정보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관리자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6395699" cy="414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683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428736"/>
            <a:ext cx="4786346" cy="5032436"/>
          </a:xfrm>
          <a:prstGeom prst="rect">
            <a:avLst/>
          </a:prstGeom>
        </p:spPr>
      </p:pic>
      <p:grpSp>
        <p:nvGrpSpPr>
          <p:cNvPr id="2" name="그룹 13"/>
          <p:cNvGrpSpPr/>
          <p:nvPr/>
        </p:nvGrpSpPr>
        <p:grpSpPr>
          <a:xfrm>
            <a:off x="4827670" y="69785"/>
            <a:ext cx="5143500" cy="6858000"/>
            <a:chOff x="6446519" y="98660"/>
            <a:chExt cx="6858000" cy="6858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46519" y="98660"/>
              <a:ext cx="6858000" cy="685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547" y="1212783"/>
              <a:ext cx="2661194" cy="461050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971600" y="495722"/>
            <a:ext cx="5698104" cy="820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예약정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보</a:t>
            </a:r>
            <a:endParaRPr lang="en-US" altLang="ko-KR" sz="1800" b="0" spc="0" dirty="0">
              <a:solidFill>
                <a:srgbClr val="346D94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51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428736"/>
            <a:ext cx="4898532" cy="50009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7137" y="149191"/>
            <a:ext cx="5143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20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예약</a:t>
            </a:r>
            <a:endParaRPr lang="en-US" altLang="ko-KR" sz="1800" b="0" spc="0" dirty="0">
              <a:solidFill>
                <a:srgbClr val="346D94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679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12162"/>
          <a:stretch>
            <a:fillRect/>
          </a:stretch>
        </p:blipFill>
        <p:spPr bwMode="auto">
          <a:xfrm>
            <a:off x="1857356" y="1285860"/>
            <a:ext cx="264320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t="13889"/>
          <a:stretch>
            <a:fillRect/>
          </a:stretch>
        </p:blipFill>
        <p:spPr bwMode="auto">
          <a:xfrm>
            <a:off x="4929190" y="1357298"/>
            <a:ext cx="285752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85984" y="6215082"/>
            <a:ext cx="1643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일반고객 상세보기화면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5214942" y="6143644"/>
            <a:ext cx="2500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관리자상세보기화면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495722"/>
            <a:ext cx="5698104" cy="820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공지사항</a:t>
            </a:r>
            <a:endParaRPr lang="en-US" altLang="ko-KR" sz="1800" b="0" spc="0" dirty="0">
              <a:solidFill>
                <a:srgbClr val="346D94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 descr="C:\Users\Administrator.Sc-201609281203\Desktop\게시판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736"/>
            <a:ext cx="5603822" cy="485778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28596" y="785794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15074" y="1643050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게시물 답변 기능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28596" y="785794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15074" y="1643050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게시물 답변 기능</a:t>
            </a:r>
            <a:endParaRPr lang="en-US" altLang="ko-KR" dirty="0" smtClean="0"/>
          </a:p>
        </p:txBody>
      </p:sp>
      <p:pic>
        <p:nvPicPr>
          <p:cNvPr id="2050" name="Picture 2" descr="C:\Users\Administrator.Sc-201609281203\Desktop\qnaadm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357298"/>
            <a:ext cx="5786478" cy="4929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71600" y="476672"/>
            <a:ext cx="5698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INDEX</a:t>
            </a:r>
            <a:endParaRPr lang="en-US" altLang="ko-KR" sz="3000" b="0" spc="0" dirty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062261"/>
            <a:ext cx="56981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2400" b="0" spc="0" dirty="0" err="1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스케쥴</a:t>
            </a:r>
            <a:endParaRPr lang="en-US" altLang="ko-KR" sz="24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업무분장</a:t>
            </a:r>
            <a:endParaRPr lang="en-US" altLang="ko-KR" sz="24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스</a:t>
            </a:r>
            <a:r>
              <a:rPr lang="ko-KR" altLang="en-US" sz="24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킬</a:t>
            </a:r>
            <a:endParaRPr lang="en-US" altLang="ko-KR" sz="24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ERD</a:t>
            </a:r>
          </a:p>
          <a:p>
            <a:pPr marL="457200" indent="-457200">
              <a:buAutoNum type="arabicPeriod"/>
            </a:pPr>
            <a:r>
              <a:rPr lang="ko-KR" altLang="en-US" sz="24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메뉴계층도</a:t>
            </a:r>
            <a:endParaRPr lang="en-US" altLang="ko-KR" sz="24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화면구성</a:t>
            </a:r>
            <a:endParaRPr lang="en-US" altLang="ko-KR" sz="2400" b="0" spc="0" dirty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20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관리자 </a:t>
            </a:r>
            <a:r>
              <a:rPr lang="en-US" altLang="ko-KR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-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후기게시판</a:t>
            </a:r>
            <a:endParaRPr lang="en-US" altLang="ko-KR" sz="1800" b="0" spc="0" dirty="0">
              <a:solidFill>
                <a:srgbClr val="346D94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6125" r="17583"/>
          <a:stretch>
            <a:fillRect/>
          </a:stretch>
        </p:blipFill>
        <p:spPr bwMode="auto">
          <a:xfrm>
            <a:off x="928662" y="1357298"/>
            <a:ext cx="528641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214422"/>
            <a:ext cx="245327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클라이언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트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-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후기게시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판</a:t>
            </a:r>
            <a:endParaRPr lang="en-US" altLang="ko-KR" sz="1800" b="0" spc="0" dirty="0">
              <a:solidFill>
                <a:srgbClr val="346D94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17074" r="19374"/>
          <a:stretch>
            <a:fillRect/>
          </a:stretch>
        </p:blipFill>
        <p:spPr bwMode="auto">
          <a:xfrm>
            <a:off x="714348" y="1643050"/>
            <a:ext cx="4786346" cy="404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 t="10256"/>
          <a:stretch>
            <a:fillRect/>
          </a:stretch>
        </p:blipFill>
        <p:spPr bwMode="auto">
          <a:xfrm>
            <a:off x="5786446" y="2214554"/>
            <a:ext cx="27523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클라이언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트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-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후기상세정보</a:t>
            </a:r>
            <a:endParaRPr lang="en-US" altLang="ko-KR" sz="1800" b="0" spc="0" dirty="0">
              <a:solidFill>
                <a:srgbClr val="346D94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375" y="1643050"/>
            <a:ext cx="7974475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클라이언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트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-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굴림" pitchFamily="50" charset="-127"/>
                <a:ea typeface="굴림" pitchFamily="50" charset="-127"/>
              </a:rPr>
              <a:t>후기검색</a:t>
            </a:r>
            <a:endParaRPr lang="en-US" altLang="ko-KR" sz="1800" b="0" spc="0" dirty="0">
              <a:solidFill>
                <a:srgbClr val="346D94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8107382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71600" y="1988840"/>
            <a:ext cx="7344816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감사합니다</a:t>
            </a:r>
            <a:r>
              <a:rPr lang="en-US" altLang="ko-KR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  <a:endParaRPr lang="en-US" altLang="ko-KR" sz="6800" b="0" spc="-1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sz="3000" b="0" spc="0" dirty="0" err="1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스케쥴</a:t>
            </a:r>
            <a:endParaRPr lang="en-US" altLang="ko-KR" sz="3000" b="0" spc="0" dirty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8152" y="1893935"/>
            <a:ext cx="56981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endParaRPr lang="en-US" altLang="ko-KR" sz="16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ts val="2000"/>
              </a:lnSpc>
            </a:pPr>
            <a:endParaRPr lang="en-US" altLang="ko-KR" sz="16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ts val="2000"/>
              </a:lnSpc>
            </a:pPr>
            <a:endParaRPr lang="en-US" altLang="ko-KR" sz="16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6864" y="2112494"/>
            <a:ext cx="56981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endParaRPr lang="en-US" altLang="ko-KR" sz="1600" b="0" spc="0" dirty="0" smtClean="0">
              <a:solidFill>
                <a:schemeClr val="tx2">
                  <a:lumMod val="75000"/>
                </a:schemeClr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ts val="2000"/>
              </a:lnSpc>
            </a:pPr>
            <a:endParaRPr lang="en-US" altLang="ko-KR" sz="1600" b="0" spc="0" dirty="0" smtClean="0">
              <a:solidFill>
                <a:schemeClr val="tx2">
                  <a:lumMod val="75000"/>
                </a:schemeClr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ts val="2000"/>
              </a:lnSpc>
            </a:pPr>
            <a:endParaRPr lang="en-US" altLang="ko-KR" sz="1600" b="0" spc="0" dirty="0" smtClean="0">
              <a:solidFill>
                <a:schemeClr val="tx2">
                  <a:lumMod val="75000"/>
                </a:schemeClr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0312" y="2894643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en-US" altLang="ko-KR" sz="2400" b="0" spc="0" dirty="0">
              <a:solidFill>
                <a:schemeClr val="tx2">
                  <a:lumMod val="75000"/>
                </a:schemeClr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14612" y="1857364"/>
            <a:ext cx="571504" cy="857256"/>
          </a:xfrm>
          <a:prstGeom prst="rect">
            <a:avLst/>
          </a:prstGeom>
          <a:solidFill>
            <a:srgbClr val="FFD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>
            <a:noAutofit/>
          </a:bodyPr>
          <a:lstStyle/>
          <a:p>
            <a:pPr algn="ctr"/>
            <a:endParaRPr lang="ko-KR" altLang="en-US" sz="1200" dirty="0">
              <a:solidFill>
                <a:srgbClr val="E94D27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6116" y="2714620"/>
            <a:ext cx="1000132" cy="928694"/>
          </a:xfrm>
          <a:prstGeom prst="rect">
            <a:avLst/>
          </a:prstGeom>
          <a:solidFill>
            <a:srgbClr val="FFD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>
            <a:noAutofit/>
          </a:bodyPr>
          <a:lstStyle/>
          <a:p>
            <a:pPr algn="ctr"/>
            <a:endParaRPr lang="ko-KR" altLang="en-US" sz="1200" dirty="0">
              <a:solidFill>
                <a:srgbClr val="E94D27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6248" y="3643314"/>
            <a:ext cx="2000264" cy="857256"/>
          </a:xfrm>
          <a:prstGeom prst="rect">
            <a:avLst/>
          </a:prstGeom>
          <a:solidFill>
            <a:srgbClr val="FFD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>
            <a:noAutofit/>
          </a:bodyPr>
          <a:lstStyle/>
          <a:p>
            <a:pPr algn="ctr"/>
            <a:endParaRPr lang="ko-KR" altLang="en-US" sz="1200" dirty="0">
              <a:solidFill>
                <a:srgbClr val="E94D27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57950" y="4500570"/>
            <a:ext cx="928694" cy="857256"/>
          </a:xfrm>
          <a:prstGeom prst="rect">
            <a:avLst/>
          </a:prstGeom>
          <a:solidFill>
            <a:srgbClr val="FFD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>
            <a:noAutofit/>
          </a:bodyPr>
          <a:lstStyle/>
          <a:p>
            <a:pPr algn="ctr"/>
            <a:endParaRPr lang="ko-KR" altLang="en-US" sz="1200" dirty="0">
              <a:solidFill>
                <a:srgbClr val="E94D27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86644" y="5357826"/>
            <a:ext cx="785818" cy="1071570"/>
          </a:xfrm>
          <a:prstGeom prst="rect">
            <a:avLst/>
          </a:prstGeom>
          <a:solidFill>
            <a:srgbClr val="FFD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>
            <a:noAutofit/>
          </a:bodyPr>
          <a:lstStyle/>
          <a:p>
            <a:pPr algn="ctr"/>
            <a:endParaRPr lang="ko-KR" altLang="en-US" sz="1200" dirty="0">
              <a:solidFill>
                <a:srgbClr val="E94D27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031533" y="1142984"/>
            <a:ext cx="246298" cy="261243"/>
          </a:xfrm>
          <a:prstGeom prst="rect">
            <a:avLst/>
          </a:prstGeom>
          <a:solidFill>
            <a:srgbClr val="D5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>
            <a:noAutofit/>
          </a:bodyPr>
          <a:lstStyle/>
          <a:p>
            <a:pPr algn="ctr"/>
            <a:endParaRPr lang="ko-KR" altLang="en-US">
              <a:solidFill>
                <a:srgbClr val="00B0F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28925" y="1142984"/>
            <a:ext cx="246298" cy="261243"/>
          </a:xfrm>
          <a:prstGeom prst="rect">
            <a:avLst/>
          </a:prstGeom>
          <a:solidFill>
            <a:srgbClr val="FFD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>
            <a:noAutofit/>
          </a:bodyPr>
          <a:lstStyle/>
          <a:p>
            <a:pPr algn="ctr"/>
            <a:endParaRPr lang="ko-KR" altLang="en-US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9675" y="1246058"/>
            <a:ext cx="333363" cy="195406"/>
          </a:xfrm>
          <a:prstGeom prst="rect">
            <a:avLst/>
          </a:prstGeom>
          <a:noFill/>
        </p:spPr>
        <p:txBody>
          <a:bodyPr wrap="none" lIns="80147" tIns="40074" rIns="80147" bIns="40074" rtlCol="0">
            <a:noAutofit/>
          </a:bodyPr>
          <a:lstStyle/>
          <a:p>
            <a:r>
              <a:rPr lang="ko-KR" altLang="en-US" sz="700" dirty="0" smtClean="0">
                <a:latin typeface="바탕" pitchFamily="18" charset="-127"/>
                <a:ea typeface="바탕" pitchFamily="18" charset="-127"/>
              </a:rPr>
              <a:t>완료</a:t>
            </a:r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39324" y="1246058"/>
            <a:ext cx="404642" cy="195406"/>
          </a:xfrm>
          <a:prstGeom prst="rect">
            <a:avLst/>
          </a:prstGeom>
          <a:noFill/>
        </p:spPr>
        <p:txBody>
          <a:bodyPr wrap="none" lIns="80147" tIns="40074" rIns="80147" bIns="40074" rtlCol="0">
            <a:noAutofit/>
          </a:bodyPr>
          <a:lstStyle/>
          <a:p>
            <a:r>
              <a:rPr lang="ko-KR" altLang="en-US" sz="700" dirty="0" err="1" smtClean="0">
                <a:latin typeface="바탕" pitchFamily="18" charset="-127"/>
                <a:ea typeface="바탕" pitchFamily="18" charset="-127"/>
              </a:rPr>
              <a:t>진행중</a:t>
            </a:r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57308" y="1832043"/>
            <a:ext cx="7358114" cy="2956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7308" y="1645251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ko-KR" altLang="en-US" sz="1200" b="1" dirty="0" err="1" smtClean="0">
                <a:latin typeface="바탕" pitchFamily="18" charset="-127"/>
                <a:ea typeface="바탕" pitchFamily="18" charset="-127"/>
              </a:rPr>
              <a:t>프로젝트명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2738" y="1844262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63325" y="2703963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ko-KR" altLang="en-US" sz="2400" b="1" dirty="0" smtClean="0">
                <a:latin typeface="바탕" pitchFamily="18" charset="-127"/>
                <a:ea typeface="바탕" pitchFamily="18" charset="-127"/>
              </a:rPr>
              <a:t>디자인  구성</a:t>
            </a:r>
            <a:endParaRPr lang="ko-KR" altLang="en-US" sz="2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2738" y="2366333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2738" y="2627369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2738" y="2888405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2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2738" y="3410476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2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2738" y="3671512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2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738" y="3932548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2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2738" y="4193583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2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2738" y="4454619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1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62738" y="4715655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2738" y="4976686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35448" y="1645251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기간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35448" y="1845829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35448" y="2365867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35448" y="2625886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35448" y="2885905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35448" y="3145924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35448" y="3665962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135448" y="3925981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135448" y="4186000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135448" y="4446019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35448" y="4706038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35448" y="4966061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873992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1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81635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2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889279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3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 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96923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4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 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04566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5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 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12210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6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 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928522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7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 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27497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8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 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35141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9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 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49357" y="1565200"/>
            <a:ext cx="4599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en-US" altLang="ko-KR" sz="1200" b="1" dirty="0" smtClean="0">
                <a:latin typeface="바탕" pitchFamily="18" charset="-127"/>
                <a:ea typeface="바탕" pitchFamily="18" charset="-127"/>
              </a:rPr>
              <a:t>10</a:t>
            </a:r>
            <a:r>
              <a:rPr lang="ko-KR" altLang="en-US" sz="1200" b="1" dirty="0" smtClean="0">
                <a:latin typeface="바탕" pitchFamily="18" charset="-127"/>
                <a:ea typeface="바탕" pitchFamily="18" charset="-127"/>
              </a:rPr>
              <a:t> 일</a:t>
            </a:r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2738" y="5232856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135448" y="5222230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62738" y="5498275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35448" y="5487650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2738" y="5754423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135448" y="5743798"/>
            <a:ext cx="690808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2738" y="1861610"/>
            <a:ext cx="2137710" cy="142876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ko-KR" altLang="en-US" sz="2400" b="1" dirty="0" smtClean="0">
                <a:latin typeface="바탕" pitchFamily="18" charset="-127"/>
                <a:ea typeface="바탕" pitchFamily="18" charset="-127"/>
              </a:rPr>
              <a:t>프로젝트 계획 수립</a:t>
            </a:r>
            <a:r>
              <a:rPr lang="en-US" altLang="ko-KR" sz="2400" b="1" dirty="0" smtClean="0">
                <a:latin typeface="바탕" pitchFamily="18" charset="-127"/>
                <a:ea typeface="바탕" pitchFamily="18" charset="-127"/>
              </a:rPr>
              <a:t>, </a:t>
            </a:r>
            <a:r>
              <a:rPr lang="ko-KR" altLang="en-US" sz="2400" b="1" dirty="0" smtClean="0">
                <a:latin typeface="바탕" pitchFamily="18" charset="-127"/>
                <a:ea typeface="바탕" pitchFamily="18" charset="-127"/>
              </a:rPr>
              <a:t>분석</a:t>
            </a:r>
            <a:endParaRPr lang="en-US" altLang="ko-KR" sz="2400" b="1" dirty="0" smtClean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134763" y="4561351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ko-KR" altLang="en-US" sz="2400" b="1" dirty="0" smtClean="0">
                <a:latin typeface="바탕" pitchFamily="18" charset="-127"/>
                <a:ea typeface="바탕" pitchFamily="18" charset="-127"/>
              </a:rPr>
              <a:t>테스트</a:t>
            </a:r>
            <a:r>
              <a:rPr lang="en-US" altLang="ko-KR" sz="2400" b="1" dirty="0" smtClean="0">
                <a:latin typeface="바탕" pitchFamily="18" charset="-127"/>
                <a:ea typeface="바탕" pitchFamily="18" charset="-127"/>
              </a:rPr>
              <a:t>/ </a:t>
            </a:r>
            <a:r>
              <a:rPr lang="ko-KR" altLang="en-US" sz="2400" b="1" dirty="0" smtClean="0">
                <a:latin typeface="바탕" pitchFamily="18" charset="-127"/>
                <a:ea typeface="바탕" pitchFamily="18" charset="-127"/>
              </a:rPr>
              <a:t>디버그</a:t>
            </a:r>
            <a:endParaRPr lang="ko-KR" altLang="en-US" sz="2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20449" y="3786190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ko-KR" altLang="en-US" sz="2400" b="1" dirty="0" smtClean="0">
                <a:latin typeface="바탕" pitchFamily="18" charset="-127"/>
                <a:ea typeface="바탕" pitchFamily="18" charset="-127"/>
              </a:rPr>
              <a:t>개발</a:t>
            </a:r>
            <a:r>
              <a:rPr lang="en-US" altLang="ko-KR" sz="2400" b="1" dirty="0" smtClean="0">
                <a:latin typeface="바탕" pitchFamily="18" charset="-127"/>
                <a:ea typeface="바탕" pitchFamily="18" charset="-127"/>
              </a:rPr>
              <a:t>/</a:t>
            </a:r>
            <a:r>
              <a:rPr lang="ko-KR" altLang="en-US" sz="2400" b="1" dirty="0" smtClean="0">
                <a:latin typeface="바탕" pitchFamily="18" charset="-127"/>
                <a:ea typeface="바탕" pitchFamily="18" charset="-127"/>
              </a:rPr>
              <a:t>제작</a:t>
            </a:r>
            <a:endParaRPr lang="ko-KR" altLang="en-US" sz="24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796338" y="4238898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endParaRPr lang="ko-KR" altLang="en-US" sz="12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28662" y="5500702"/>
            <a:ext cx="1436973" cy="153533"/>
          </a:xfrm>
          <a:prstGeom prst="rect">
            <a:avLst/>
          </a:prstGeom>
          <a:noFill/>
        </p:spPr>
        <p:txBody>
          <a:bodyPr wrap="square" lIns="0" tIns="40074" rIns="80147" bIns="0" rtlCol="0">
            <a:noAutofit/>
          </a:bodyPr>
          <a:lstStyle/>
          <a:p>
            <a:r>
              <a:rPr lang="ko-KR" altLang="en-US" sz="2400" b="1" dirty="0" smtClean="0">
                <a:latin typeface="바탕" pitchFamily="18" charset="-127"/>
                <a:ea typeface="바탕" pitchFamily="18" charset="-127"/>
              </a:rPr>
              <a:t>명세서 작성</a:t>
            </a:r>
            <a:endParaRPr lang="ko-KR" altLang="en-US" sz="2400" b="1" dirty="0">
              <a:latin typeface="바탕" pitchFamily="18" charset="-127"/>
              <a:ea typeface="바탕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 rot="5400000">
            <a:off x="250796" y="4035430"/>
            <a:ext cx="4929223" cy="1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10800000">
            <a:off x="642910" y="2714618"/>
            <a:ext cx="7429552" cy="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rot="10800000">
            <a:off x="642910" y="3643311"/>
            <a:ext cx="7358114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rot="10800000">
            <a:off x="642910" y="4500570"/>
            <a:ext cx="742955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642910" y="5357824"/>
            <a:ext cx="7429552" cy="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71600" y="476672"/>
            <a:ext cx="5698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2. </a:t>
            </a:r>
            <a:r>
              <a:rPr lang="ko-KR" altLang="en-US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업무분장</a:t>
            </a:r>
            <a:endParaRPr lang="en-US" altLang="ko-KR" sz="3000" b="0" spc="0" dirty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062261"/>
            <a:ext cx="5698104" cy="458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김범주 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후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기</a:t>
            </a:r>
            <a:endParaRPr lang="en-US" altLang="ko-KR" sz="20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권대홍 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–  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공지사항</a:t>
            </a:r>
            <a:endParaRPr lang="en-US" altLang="ko-KR" sz="20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안희태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–  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회원가입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회원수정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탈퇴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인덱스</a:t>
            </a:r>
            <a:endParaRPr lang="en-US" altLang="ko-KR" sz="20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2000" b="0" spc="0" dirty="0" err="1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이영광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관람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/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행사 예약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예약정보</a:t>
            </a:r>
            <a:endParaRPr lang="en-US" altLang="ko-KR" sz="20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이재호 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소개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en-US" altLang="ko-KR" sz="2000" b="0" spc="0" dirty="0" err="1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QnA</a:t>
            </a:r>
            <a:r>
              <a:rPr lang="en-US" altLang="ko-KR" sz="2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, FAQ </a:t>
            </a:r>
            <a:endParaRPr lang="en-US" altLang="ko-KR" sz="12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71600" y="476672"/>
            <a:ext cx="5698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3</a:t>
            </a:r>
            <a:r>
              <a:rPr lang="en-US" altLang="ko-KR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스킬</a:t>
            </a:r>
            <a:endParaRPr lang="en-US" altLang="ko-KR" sz="30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062261"/>
            <a:ext cx="5698104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en-US" altLang="ko-KR" sz="1200" b="0" spc="0" dirty="0" smtClean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1538" y="2428868"/>
            <a:ext cx="421942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atin typeface="Ebrima" pitchFamily="2" charset="0"/>
                <a:ea typeface="Ebrima" pitchFamily="2" charset="0"/>
                <a:cs typeface="Ebrima" pitchFamily="2" charset="0"/>
              </a:rPr>
              <a:t>Bootstrap, </a:t>
            </a:r>
            <a:r>
              <a:rPr lang="en-US" sz="2500" b="1" dirty="0" err="1" smtClean="0">
                <a:latin typeface="Ebrima" pitchFamily="2" charset="0"/>
                <a:ea typeface="Ebrima" pitchFamily="2" charset="0"/>
                <a:cs typeface="Ebrima" pitchFamily="2" charset="0"/>
              </a:rPr>
              <a:t>MyBatis</a:t>
            </a:r>
            <a:r>
              <a:rPr lang="en-US" sz="2500" b="1" dirty="0" smtClean="0">
                <a:latin typeface="Ebrima" pitchFamily="2" charset="0"/>
                <a:ea typeface="Ebrima" pitchFamily="2" charset="0"/>
                <a:cs typeface="Ebrima" pitchFamily="2" charset="0"/>
              </a:rPr>
              <a:t>, JAVA, </a:t>
            </a:r>
          </a:p>
          <a:p>
            <a:endParaRPr lang="en-US" sz="2500" b="1" dirty="0" smtClean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en-US" sz="2500" b="1" dirty="0" smtClean="0">
                <a:latin typeface="Ebrima" pitchFamily="2" charset="0"/>
                <a:ea typeface="Ebrima" pitchFamily="2" charset="0"/>
                <a:cs typeface="Ebrima" pitchFamily="2" charset="0"/>
              </a:rPr>
              <a:t>ORACLE DB, JSP, JQUERY,</a:t>
            </a:r>
          </a:p>
          <a:p>
            <a:endParaRPr lang="en-US" sz="2500" b="1" dirty="0" smtClean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en-US" altLang="ko-KR" sz="2500" b="1" dirty="0" smtClean="0">
                <a:latin typeface="Ebrima" pitchFamily="2" charset="0"/>
                <a:ea typeface="Ebrima" pitchFamily="2" charset="0"/>
                <a:cs typeface="Ebrima" pitchFamily="2" charset="0"/>
              </a:rPr>
              <a:t>DAUM MAP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4. ERD</a:t>
            </a:r>
            <a:endParaRPr lang="en-US" altLang="ko-KR" sz="3000" b="0" spc="0" dirty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21094" t="13333" r="24999" b="38333"/>
          <a:stretch>
            <a:fillRect/>
          </a:stretch>
        </p:blipFill>
        <p:spPr bwMode="auto">
          <a:xfrm>
            <a:off x="500034" y="1714488"/>
            <a:ext cx="821537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nhn\바탕 화면\메모장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graphicFrame>
        <p:nvGraphicFramePr>
          <p:cNvPr id="11" name="차트 10"/>
          <p:cNvGraphicFramePr/>
          <p:nvPr/>
        </p:nvGraphicFramePr>
        <p:xfrm>
          <a:off x="1331640" y="1700808"/>
          <a:ext cx="6264696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3" name="다이어그램 12"/>
          <p:cNvGraphicFramePr/>
          <p:nvPr/>
        </p:nvGraphicFramePr>
        <p:xfrm>
          <a:off x="357158" y="1214422"/>
          <a:ext cx="8358246" cy="521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00034" y="714356"/>
            <a:ext cx="2143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5. </a:t>
            </a:r>
            <a:r>
              <a:rPr lang="ko-KR" altLang="en-US" sz="2200" dirty="0" smtClean="0">
                <a:latin typeface="굴림" pitchFamily="50" charset="-127"/>
                <a:ea typeface="굴림" pitchFamily="50" charset="-127"/>
              </a:rPr>
              <a:t>메뉴 </a:t>
            </a:r>
            <a:r>
              <a:rPr lang="ko-KR" altLang="en-US" sz="2200" dirty="0" smtClean="0">
                <a:latin typeface="굴림" pitchFamily="50" charset="-127"/>
                <a:ea typeface="굴림" pitchFamily="50" charset="-127"/>
              </a:rPr>
              <a:t>계층도</a:t>
            </a:r>
            <a:endParaRPr lang="ko-KR" altLang="en-US" sz="2200" dirty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214546" y="3071810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화면구</a:t>
            </a:r>
            <a:r>
              <a:rPr lang="ko-KR" altLang="en-US" sz="3000" b="0" spc="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성</a:t>
            </a:r>
            <a:endParaRPr lang="en-US" altLang="ko-KR" sz="3000" b="0" spc="0" dirty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827584" y="1916832"/>
            <a:ext cx="5616624" cy="4034816"/>
            <a:chOff x="467544" y="1142192"/>
            <a:chExt cx="7251824" cy="4161384"/>
          </a:xfrm>
        </p:grpSpPr>
        <p:pic>
          <p:nvPicPr>
            <p:cNvPr id="1032" name="Picture 8" descr="C:\Users\Administrator.Sc-201609281204\Desktop\desk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42192"/>
              <a:ext cx="7251824" cy="4161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50000"/>
            <a:stretch/>
          </p:blipFill>
          <p:spPr bwMode="auto">
            <a:xfrm>
              <a:off x="1349208" y="1623350"/>
              <a:ext cx="5508792" cy="3200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그룹 6"/>
          <p:cNvGrpSpPr/>
          <p:nvPr/>
        </p:nvGrpSpPr>
        <p:grpSpPr>
          <a:xfrm>
            <a:off x="6309875" y="1789570"/>
            <a:ext cx="2043160" cy="4152586"/>
            <a:chOff x="2024784" y="1772816"/>
            <a:chExt cx="2043160" cy="4152586"/>
          </a:xfrm>
        </p:grpSpPr>
        <p:pic>
          <p:nvPicPr>
            <p:cNvPr id="1033" name="Picture 9" descr="C:\Users\Administrator.Sc-201609281204\Desktop\pho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784" y="1772816"/>
              <a:ext cx="2043160" cy="415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483" y="2645902"/>
              <a:ext cx="1772415" cy="2754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제목 5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인덱스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3449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261</Words>
  <Application>Microsoft Office PowerPoint</Application>
  <PresentationFormat>화면 슬라이드 쇼(4:3)</PresentationFormat>
  <Paragraphs>106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굴림</vt:lpstr>
      <vt:lpstr>Arial</vt:lpstr>
      <vt:lpstr>휴먼엑스포</vt:lpstr>
      <vt:lpstr>나눔고딕</vt:lpstr>
      <vt:lpstr>나눔손글씨 펜</vt:lpstr>
      <vt:lpstr>바탕</vt:lpstr>
      <vt:lpstr>Ebrima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인덱스 – 사용자</vt:lpstr>
      <vt:lpstr>로그인 및 회원가입 – 사용자</vt:lpstr>
      <vt:lpstr>로그인 - 관리자</vt:lpstr>
      <vt:lpstr>마이 페이지 - 사용자</vt:lpstr>
      <vt:lpstr>회원 관리 - 관리자</vt:lpstr>
      <vt:lpstr>회원 관리 상세정보 - 관리자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BeomJu</cp:lastModifiedBy>
  <cp:revision>28</cp:revision>
  <dcterms:created xsi:type="dcterms:W3CDTF">2011-09-02T09:01:33Z</dcterms:created>
  <dcterms:modified xsi:type="dcterms:W3CDTF">2017-01-13T08:04:35Z</dcterms:modified>
</cp:coreProperties>
</file>